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95" r:id="rId6"/>
    <p:sldId id="262" r:id="rId7"/>
    <p:sldId id="294" r:id="rId8"/>
    <p:sldId id="263" r:id="rId9"/>
    <p:sldId id="269" r:id="rId10"/>
    <p:sldId id="273" r:id="rId11"/>
    <p:sldId id="274" r:id="rId12"/>
    <p:sldId id="275" r:id="rId13"/>
  </p:sldIdLst>
  <p:sldSz cx="9144000" cy="5143500" type="screen16x9"/>
  <p:notesSz cx="6858000" cy="9144000"/>
  <p:embeddedFontLst>
    <p:embeddedFont>
      <p:font typeface="Bree Serif" panose="020F0502020204030204" pitchFamily="34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italic r:id="rId20"/>
      <p:boldItalic r:id="rId19"/>
    </p:embeddedFont>
    <p:embeddedFont>
      <p:font typeface="Roboto Light" panose="020F0502020204030204" pitchFamily="34" charset="0"/>
      <p:regular r:id="rId21"/>
      <p:bold r:id="rId22"/>
      <p:italic r:id="rId23"/>
      <p:boldItalic r:id="rId24"/>
    </p:embeddedFont>
    <p:embeddedFont>
      <p:font typeface="Roboto Mono Thin" panose="020F0502020204030204" pitchFamily="34" charset="0"/>
      <p:regular r:id="rId25"/>
      <p:bold r:id="rId26"/>
      <p:italic r:id="rId27"/>
      <p:boldItalic r:id="rId28"/>
    </p:embeddedFont>
    <p:embeddedFont>
      <p:font typeface="Roboto Thin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52440"/>
    <a:srgbClr val="052441"/>
    <a:srgbClr val="47FFD5"/>
    <a:srgbClr val="031D32"/>
    <a:srgbClr val="031626"/>
    <a:srgbClr val="3492FF"/>
    <a:srgbClr val="5F7D95"/>
    <a:srgbClr val="353535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33"/>
    <p:restoredTop sz="96703"/>
  </p:normalViewPr>
  <p:slideViewPr>
    <p:cSldViewPr snapToGrid="0" snapToObjects="1">
      <p:cViewPr varScale="1">
        <p:scale>
          <a:sx n="115" d="100"/>
          <a:sy n="115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NULL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60" r:id="rId7"/>
    <p:sldLayoutId id="2147483661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WEATHERLY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exercise in Back-End development with cloud technologies</a:t>
            </a: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20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401615" y="1723485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1865899" y="558842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1972845" y="555795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574307" y="1897689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3722524" y="1897689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3858528" y="1897689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099966" y="1897689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07;p20">
            <a:extLst>
              <a:ext uri="{FF2B5EF4-FFF2-40B4-BE49-F238E27FC236}">
                <a16:creationId xmlns:a16="http://schemas.microsoft.com/office/drawing/2014/main" id="{A640E08D-49E0-B141-AAC4-165EAABF4B95}"/>
              </a:ext>
            </a:extLst>
          </p:cNvPr>
          <p:cNvSpPr/>
          <p:nvPr/>
        </p:nvSpPr>
        <p:spPr>
          <a:xfrm flipH="1">
            <a:off x="388724" y="4489225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7FFD5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1" animBg="1"/>
      <p:bldP spid="1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ndra">
            <a:extLst>
              <a:ext uri="{FF2B5EF4-FFF2-40B4-BE49-F238E27FC236}">
                <a16:creationId xmlns:a16="http://schemas.microsoft.com/office/drawing/2014/main" id="{4D6BC506-67D6-0343-AFC5-DD5809F8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79"/>
          <a:stretch/>
        </p:blipFill>
        <p:spPr>
          <a:xfrm>
            <a:off x="376398" y="3004281"/>
            <a:ext cx="1637179" cy="1645920"/>
          </a:xfrm>
          <a:prstGeom prst="rect">
            <a:avLst/>
          </a:prstGeom>
          <a:effectLst>
            <a:outerShdw blurRad="203200" dist="25400" dir="1500000" algn="ctr" rotWithShape="0">
              <a:srgbClr val="47FFD5">
                <a:alpha val="78000"/>
              </a:srgbClr>
            </a:outerShdw>
            <a:softEdge rad="0"/>
          </a:effectLst>
        </p:spPr>
      </p:pic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TEAM</a:t>
            </a:r>
            <a:endParaRPr/>
          </a:p>
        </p:txBody>
      </p:sp>
      <p:cxnSp>
        <p:nvCxnSpPr>
          <p:cNvPr id="1110" name="Google Shape;1110;p37"/>
          <p:cNvCxnSpPr>
            <a:cxnSpLocks/>
          </p:cNvCxnSpPr>
          <p:nvPr/>
        </p:nvCxnSpPr>
        <p:spPr>
          <a:xfrm>
            <a:off x="1919363" y="3827253"/>
            <a:ext cx="3576623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7" name="Google Shape;1117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F87D197-63DD-3E42-9DCD-85F2566DF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942" y="1550133"/>
            <a:ext cx="1645920" cy="1645920"/>
          </a:xfrm>
          <a:prstGeom prst="rect">
            <a:avLst/>
          </a:prstGeom>
          <a:effectLst>
            <a:outerShdw blurRad="203200" dist="25400" dir="1500000" algn="ctr" rotWithShape="0">
              <a:srgbClr val="47FFD5">
                <a:alpha val="78000"/>
              </a:srgbClr>
            </a:outerShdw>
            <a:softEdge rad="0"/>
          </a:effectLst>
        </p:spPr>
      </p:pic>
      <p:cxnSp>
        <p:nvCxnSpPr>
          <p:cNvPr id="1109" name="Google Shape;1109;p37"/>
          <p:cNvCxnSpPr>
            <a:cxnSpLocks/>
          </p:cNvCxnSpPr>
          <p:nvPr/>
        </p:nvCxnSpPr>
        <p:spPr>
          <a:xfrm>
            <a:off x="4080294" y="2373093"/>
            <a:ext cx="1415692" cy="12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" name="Google Shape;1112;p37">
            <a:extLst>
              <a:ext uri="{FF2B5EF4-FFF2-40B4-BE49-F238E27FC236}">
                <a16:creationId xmlns:a16="http://schemas.microsoft.com/office/drawing/2014/main" id="{B954D425-5F21-4C49-A799-B2EF2856D7C7}"/>
              </a:ext>
            </a:extLst>
          </p:cNvPr>
          <p:cNvSpPr txBox="1">
            <a:spLocks/>
          </p:cNvSpPr>
          <p:nvPr/>
        </p:nvSpPr>
        <p:spPr>
          <a:xfrm>
            <a:off x="5745878" y="2337875"/>
            <a:ext cx="23352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  <a:buFont typeface="Roboto Light"/>
              <a:buNone/>
            </a:pPr>
            <a:r>
              <a:rPr lang="en-US" sz="900" dirty="0"/>
              <a:t>- HUGO DE MORAES</a:t>
            </a:r>
          </a:p>
        </p:txBody>
      </p:sp>
      <p:sp>
        <p:nvSpPr>
          <p:cNvPr id="25" name="Google Shape;1115;p37">
            <a:extLst>
              <a:ext uri="{FF2B5EF4-FFF2-40B4-BE49-F238E27FC236}">
                <a16:creationId xmlns:a16="http://schemas.microsoft.com/office/drawing/2014/main" id="{E2149BA9-145A-DE4C-8348-93DF40F7DE5B}"/>
              </a:ext>
            </a:extLst>
          </p:cNvPr>
          <p:cNvSpPr txBox="1">
            <a:spLocks/>
          </p:cNvSpPr>
          <p:nvPr/>
        </p:nvSpPr>
        <p:spPr>
          <a:xfrm>
            <a:off x="5745892" y="21416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000" dirty="0"/>
              <a:t>“Hey Kendra, what’s a Monad?” </a:t>
            </a:r>
          </a:p>
        </p:txBody>
      </p:sp>
      <p:sp>
        <p:nvSpPr>
          <p:cNvPr id="26" name="Google Shape;1112;p37">
            <a:extLst>
              <a:ext uri="{FF2B5EF4-FFF2-40B4-BE49-F238E27FC236}">
                <a16:creationId xmlns:a16="http://schemas.microsoft.com/office/drawing/2014/main" id="{06AA975B-E553-C841-AD72-929A42A367FA}"/>
              </a:ext>
            </a:extLst>
          </p:cNvPr>
          <p:cNvSpPr txBox="1">
            <a:spLocks/>
          </p:cNvSpPr>
          <p:nvPr/>
        </p:nvSpPr>
        <p:spPr>
          <a:xfrm>
            <a:off x="5745892" y="3881617"/>
            <a:ext cx="23352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  <a:buFont typeface="Roboto Light"/>
              <a:buNone/>
            </a:pPr>
            <a:r>
              <a:rPr lang="en-US" sz="900" dirty="0"/>
              <a:t>- KENDRA ELFORD</a:t>
            </a:r>
          </a:p>
        </p:txBody>
      </p:sp>
      <p:sp>
        <p:nvSpPr>
          <p:cNvPr id="27" name="Google Shape;1115;p37">
            <a:extLst>
              <a:ext uri="{FF2B5EF4-FFF2-40B4-BE49-F238E27FC236}">
                <a16:creationId xmlns:a16="http://schemas.microsoft.com/office/drawing/2014/main" id="{B55C77F5-AC94-3A4D-A80C-AD61BCD564FF}"/>
              </a:ext>
            </a:extLst>
          </p:cNvPr>
          <p:cNvSpPr txBox="1">
            <a:spLocks/>
          </p:cNvSpPr>
          <p:nvPr/>
        </p:nvSpPr>
        <p:spPr>
          <a:xfrm>
            <a:off x="5745892" y="351437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lvl="0">
              <a:spcAft>
                <a:spcPts val="1600"/>
              </a:spcAft>
            </a:pPr>
            <a:r>
              <a:rPr lang="en-US" sz="1000" dirty="0"/>
              <a:t>“A Monad is simply a Monoid in the category of Endofunctor“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endParaRPr dirty="0"/>
          </a:p>
        </p:txBody>
      </p:sp>
      <p:sp>
        <p:nvSpPr>
          <p:cNvPr id="1123" name="Google Shape;1123;p38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360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/>
              <a:t>Let’s connect!</a:t>
            </a:r>
            <a:endParaRPr sz="1100" dirty="0"/>
          </a:p>
        </p:txBody>
      </p:sp>
      <p:sp>
        <p:nvSpPr>
          <p:cNvPr id="1125" name="Google Shape;1125;p38"/>
          <p:cNvSpPr/>
          <p:nvPr/>
        </p:nvSpPr>
        <p:spPr>
          <a:xfrm flipH="1">
            <a:off x="-2553687" y="4656811"/>
            <a:ext cx="877917" cy="465415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8"/>
          <p:cNvSpPr/>
          <p:nvPr/>
        </p:nvSpPr>
        <p:spPr>
          <a:xfrm flipH="1">
            <a:off x="-3438161" y="1096066"/>
            <a:ext cx="437332" cy="138408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8"/>
          <p:cNvSpPr/>
          <p:nvPr/>
        </p:nvSpPr>
        <p:spPr>
          <a:xfrm flipH="1">
            <a:off x="-3342800" y="1234840"/>
            <a:ext cx="246611" cy="99363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8"/>
          <p:cNvSpPr/>
          <p:nvPr/>
        </p:nvSpPr>
        <p:spPr>
          <a:xfrm flipH="1">
            <a:off x="-3290189" y="1362416"/>
            <a:ext cx="123318" cy="107036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8"/>
          <p:cNvSpPr/>
          <p:nvPr/>
        </p:nvSpPr>
        <p:spPr>
          <a:xfrm flipH="1">
            <a:off x="-3536800" y="951446"/>
            <a:ext cx="634610" cy="178289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8"/>
          <p:cNvSpPr/>
          <p:nvPr/>
        </p:nvSpPr>
        <p:spPr>
          <a:xfrm flipH="1">
            <a:off x="-2734521" y="755748"/>
            <a:ext cx="3710545" cy="4318271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8"/>
          <p:cNvSpPr/>
          <p:nvPr/>
        </p:nvSpPr>
        <p:spPr>
          <a:xfrm flipH="1">
            <a:off x="-316198" y="2665537"/>
            <a:ext cx="1009444" cy="1018944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2" name="Google Shape;1132;p38"/>
          <p:cNvSpPr/>
          <p:nvPr/>
        </p:nvSpPr>
        <p:spPr>
          <a:xfrm flipH="1">
            <a:off x="-1047769" y="2738696"/>
            <a:ext cx="26" cy="2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8"/>
          <p:cNvSpPr/>
          <p:nvPr/>
        </p:nvSpPr>
        <p:spPr>
          <a:xfrm flipH="1">
            <a:off x="-1097102" y="2552185"/>
            <a:ext cx="720109" cy="71876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8"/>
          <p:cNvSpPr/>
          <p:nvPr/>
        </p:nvSpPr>
        <p:spPr>
          <a:xfrm flipH="1">
            <a:off x="-99197" y="2912861"/>
            <a:ext cx="612306" cy="523070"/>
          </a:xfrm>
          <a:custGeom>
            <a:avLst/>
            <a:gdLst/>
            <a:ahLst/>
            <a:cxnLst/>
            <a:rect l="l" t="t" r="r" b="b"/>
            <a:pathLst>
              <a:path w="23719" h="20041" extrusionOk="0">
                <a:moveTo>
                  <a:pt x="12506" y="1"/>
                </a:moveTo>
                <a:cubicBezTo>
                  <a:pt x="5255" y="1"/>
                  <a:pt x="0" y="8012"/>
                  <a:pt x="3849" y="14916"/>
                </a:cubicBezTo>
                <a:cubicBezTo>
                  <a:pt x="5784" y="18387"/>
                  <a:pt x="9168" y="20041"/>
                  <a:pt x="12536" y="20041"/>
                </a:cubicBezTo>
                <a:cubicBezTo>
                  <a:pt x="16706" y="20041"/>
                  <a:pt x="20851" y="17507"/>
                  <a:pt x="22190" y="12751"/>
                </a:cubicBezTo>
                <a:cubicBezTo>
                  <a:pt x="23718" y="7465"/>
                  <a:pt x="20598" y="1924"/>
                  <a:pt x="15312" y="396"/>
                </a:cubicBezTo>
                <a:cubicBezTo>
                  <a:pt x="14355" y="127"/>
                  <a:pt x="13415" y="1"/>
                  <a:pt x="1250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8"/>
          <p:cNvSpPr/>
          <p:nvPr/>
        </p:nvSpPr>
        <p:spPr>
          <a:xfrm flipH="1">
            <a:off x="-900934" y="2768554"/>
            <a:ext cx="344734" cy="288066"/>
          </a:xfrm>
          <a:custGeom>
            <a:avLst/>
            <a:gdLst/>
            <a:ahLst/>
            <a:cxnLst/>
            <a:rect l="l" t="t" r="r" b="b"/>
            <a:pathLst>
              <a:path w="13354" h="11037" extrusionOk="0">
                <a:moveTo>
                  <a:pt x="6963" y="1"/>
                </a:moveTo>
                <a:cubicBezTo>
                  <a:pt x="6076" y="1"/>
                  <a:pt x="5157" y="219"/>
                  <a:pt x="4267" y="703"/>
                </a:cubicBezTo>
                <a:cubicBezTo>
                  <a:pt x="0" y="3123"/>
                  <a:pt x="764" y="9491"/>
                  <a:pt x="5477" y="10829"/>
                </a:cubicBezTo>
                <a:cubicBezTo>
                  <a:pt x="5975" y="10969"/>
                  <a:pt x="6477" y="11037"/>
                  <a:pt x="6971" y="11037"/>
                </a:cubicBezTo>
                <a:cubicBezTo>
                  <a:pt x="9382" y="11037"/>
                  <a:pt x="11604" y="9439"/>
                  <a:pt x="12291" y="7008"/>
                </a:cubicBezTo>
                <a:cubicBezTo>
                  <a:pt x="13354" y="3263"/>
                  <a:pt x="10396" y="1"/>
                  <a:pt x="696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8"/>
          <p:cNvSpPr/>
          <p:nvPr/>
        </p:nvSpPr>
        <p:spPr>
          <a:xfrm flipH="1">
            <a:off x="1919639" y="1919234"/>
            <a:ext cx="458707" cy="46210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8"/>
          <p:cNvSpPr/>
          <p:nvPr/>
        </p:nvSpPr>
        <p:spPr>
          <a:xfrm flipH="1">
            <a:off x="1566180" y="1869383"/>
            <a:ext cx="323901" cy="324136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8"/>
          <p:cNvSpPr/>
          <p:nvPr/>
        </p:nvSpPr>
        <p:spPr>
          <a:xfrm flipH="1">
            <a:off x="-2474771" y="1914249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38"/>
          <p:cNvSpPr/>
          <p:nvPr/>
        </p:nvSpPr>
        <p:spPr>
          <a:xfrm flipH="1">
            <a:off x="-2474771" y="2057199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8"/>
          <p:cNvSpPr/>
          <p:nvPr/>
        </p:nvSpPr>
        <p:spPr>
          <a:xfrm flipH="1">
            <a:off x="-2474771" y="2200148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8"/>
          <p:cNvSpPr/>
          <p:nvPr/>
        </p:nvSpPr>
        <p:spPr>
          <a:xfrm flipH="1">
            <a:off x="-2474771" y="2344742"/>
            <a:ext cx="1062055" cy="41603"/>
          </a:xfrm>
          <a:custGeom>
            <a:avLst/>
            <a:gdLst/>
            <a:ahLst/>
            <a:cxnLst/>
            <a:rect l="l" t="t" r="r" b="b"/>
            <a:pathLst>
              <a:path w="41141" h="1594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8"/>
          <p:cNvSpPr/>
          <p:nvPr/>
        </p:nvSpPr>
        <p:spPr>
          <a:xfrm flipH="1">
            <a:off x="-2474771" y="2487692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8"/>
          <p:cNvSpPr/>
          <p:nvPr/>
        </p:nvSpPr>
        <p:spPr>
          <a:xfrm flipH="1">
            <a:off x="-2474771" y="2630642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8"/>
          <p:cNvSpPr/>
          <p:nvPr/>
        </p:nvSpPr>
        <p:spPr>
          <a:xfrm flipH="1">
            <a:off x="-2474771" y="2773591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8"/>
          <p:cNvSpPr/>
          <p:nvPr/>
        </p:nvSpPr>
        <p:spPr>
          <a:xfrm flipH="1">
            <a:off x="-2474771" y="2916541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8"/>
          <p:cNvSpPr/>
          <p:nvPr/>
        </p:nvSpPr>
        <p:spPr>
          <a:xfrm flipH="1">
            <a:off x="-2474771" y="3059491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8"/>
          <p:cNvSpPr/>
          <p:nvPr/>
        </p:nvSpPr>
        <p:spPr>
          <a:xfrm flipH="1">
            <a:off x="-2474771" y="3202414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8"/>
          <p:cNvSpPr/>
          <p:nvPr/>
        </p:nvSpPr>
        <p:spPr>
          <a:xfrm flipH="1">
            <a:off x="-2474771" y="3345364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8"/>
          <p:cNvSpPr/>
          <p:nvPr/>
        </p:nvSpPr>
        <p:spPr>
          <a:xfrm flipH="1">
            <a:off x="-2474771" y="3488314"/>
            <a:ext cx="1062055" cy="41577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8"/>
          <p:cNvSpPr/>
          <p:nvPr/>
        </p:nvSpPr>
        <p:spPr>
          <a:xfrm flipH="1">
            <a:off x="-1164505" y="1914249"/>
            <a:ext cx="1834724" cy="41577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8"/>
          <p:cNvSpPr/>
          <p:nvPr/>
        </p:nvSpPr>
        <p:spPr>
          <a:xfrm flipH="1">
            <a:off x="-1164505" y="2057199"/>
            <a:ext cx="1834724" cy="41577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8"/>
          <p:cNvSpPr/>
          <p:nvPr/>
        </p:nvSpPr>
        <p:spPr>
          <a:xfrm flipH="1">
            <a:off x="-1164505" y="2200148"/>
            <a:ext cx="1834724" cy="41577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0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8"/>
          <p:cNvSpPr/>
          <p:nvPr/>
        </p:nvSpPr>
        <p:spPr>
          <a:xfrm flipH="1">
            <a:off x="-564435" y="2344742"/>
            <a:ext cx="1234654" cy="41603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8"/>
          <p:cNvSpPr/>
          <p:nvPr/>
        </p:nvSpPr>
        <p:spPr>
          <a:xfrm flipH="1">
            <a:off x="-2290632" y="1625035"/>
            <a:ext cx="754624" cy="124706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8"/>
          <p:cNvSpPr/>
          <p:nvPr/>
        </p:nvSpPr>
        <p:spPr>
          <a:xfrm flipH="1">
            <a:off x="-623629" y="1625035"/>
            <a:ext cx="752972" cy="124706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8"/>
          <p:cNvSpPr/>
          <p:nvPr/>
        </p:nvSpPr>
        <p:spPr>
          <a:xfrm flipH="1">
            <a:off x="1599068" y="3024569"/>
            <a:ext cx="790791" cy="1618957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8"/>
          <p:cNvSpPr/>
          <p:nvPr/>
        </p:nvSpPr>
        <p:spPr>
          <a:xfrm flipH="1">
            <a:off x="1952527" y="4166470"/>
            <a:ext cx="82221" cy="415564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8"/>
          <p:cNvSpPr/>
          <p:nvPr/>
        </p:nvSpPr>
        <p:spPr>
          <a:xfrm flipH="1">
            <a:off x="301942" y="323584"/>
            <a:ext cx="220331" cy="224408"/>
          </a:xfrm>
          <a:custGeom>
            <a:avLst/>
            <a:gdLst/>
            <a:ahLst/>
            <a:cxnLst/>
            <a:rect l="l" t="t" r="r" b="b"/>
            <a:pathLst>
              <a:path w="8535" h="8598" extrusionOk="0">
                <a:moveTo>
                  <a:pt x="1" y="0"/>
                </a:moveTo>
                <a:lnTo>
                  <a:pt x="1" y="8598"/>
                </a:lnTo>
                <a:lnTo>
                  <a:pt x="8534" y="8598"/>
                </a:lnTo>
                <a:lnTo>
                  <a:pt x="85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8"/>
          <p:cNvSpPr/>
          <p:nvPr/>
        </p:nvSpPr>
        <p:spPr>
          <a:xfrm flipH="1">
            <a:off x="-64657" y="323584"/>
            <a:ext cx="220305" cy="224408"/>
          </a:xfrm>
          <a:custGeom>
            <a:avLst/>
            <a:gdLst/>
            <a:ahLst/>
            <a:cxnLst/>
            <a:rect l="l" t="t" r="r" b="b"/>
            <a:pathLst>
              <a:path w="8534" h="8598" extrusionOk="0">
                <a:moveTo>
                  <a:pt x="0" y="0"/>
                </a:moveTo>
                <a:lnTo>
                  <a:pt x="0" y="8598"/>
                </a:lnTo>
                <a:lnTo>
                  <a:pt x="8534" y="8598"/>
                </a:lnTo>
                <a:lnTo>
                  <a:pt x="85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8"/>
          <p:cNvSpPr/>
          <p:nvPr/>
        </p:nvSpPr>
        <p:spPr>
          <a:xfrm flipH="1">
            <a:off x="-431281" y="323584"/>
            <a:ext cx="220331" cy="224408"/>
          </a:xfrm>
          <a:custGeom>
            <a:avLst/>
            <a:gdLst/>
            <a:ahLst/>
            <a:cxnLst/>
            <a:rect l="l" t="t" r="r" b="b"/>
            <a:pathLst>
              <a:path w="8535" h="8598" extrusionOk="0">
                <a:moveTo>
                  <a:pt x="1" y="0"/>
                </a:moveTo>
                <a:lnTo>
                  <a:pt x="1" y="8598"/>
                </a:lnTo>
                <a:lnTo>
                  <a:pt x="8534" y="8598"/>
                </a:lnTo>
                <a:lnTo>
                  <a:pt x="85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8"/>
          <p:cNvSpPr/>
          <p:nvPr/>
        </p:nvSpPr>
        <p:spPr>
          <a:xfrm flipH="1">
            <a:off x="-615394" y="203916"/>
            <a:ext cx="1321805" cy="463745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38"/>
          <p:cNvSpPr/>
          <p:nvPr/>
        </p:nvSpPr>
        <p:spPr>
          <a:xfrm flipH="1">
            <a:off x="-3255675" y="-117297"/>
            <a:ext cx="1185347" cy="401000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38"/>
          <p:cNvSpPr/>
          <p:nvPr/>
        </p:nvSpPr>
        <p:spPr>
          <a:xfrm flipH="1">
            <a:off x="-2639161" y="1616735"/>
            <a:ext cx="167694" cy="141305"/>
          </a:xfrm>
          <a:custGeom>
            <a:avLst/>
            <a:gdLst/>
            <a:ahLst/>
            <a:cxnLst/>
            <a:rect l="l" t="t" r="r" b="b"/>
            <a:pathLst>
              <a:path w="6496" h="5414" extrusionOk="0">
                <a:moveTo>
                  <a:pt x="4649" y="0"/>
                </a:moveTo>
                <a:lnTo>
                  <a:pt x="0" y="2675"/>
                </a:lnTo>
                <a:lnTo>
                  <a:pt x="4649" y="5414"/>
                </a:lnTo>
                <a:lnTo>
                  <a:pt x="4649" y="3503"/>
                </a:lnTo>
                <a:lnTo>
                  <a:pt x="5477" y="3503"/>
                </a:lnTo>
                <a:cubicBezTo>
                  <a:pt x="6496" y="3503"/>
                  <a:pt x="6496" y="1911"/>
                  <a:pt x="5477" y="1911"/>
                </a:cubicBezTo>
                <a:lnTo>
                  <a:pt x="4649" y="1911"/>
                </a:lnTo>
                <a:lnTo>
                  <a:pt x="464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8"/>
          <p:cNvSpPr/>
          <p:nvPr/>
        </p:nvSpPr>
        <p:spPr>
          <a:xfrm flipH="1">
            <a:off x="160553" y="3834034"/>
            <a:ext cx="139788" cy="121365"/>
          </a:xfrm>
          <a:custGeom>
            <a:avLst/>
            <a:gdLst/>
            <a:ahLst/>
            <a:cxnLst/>
            <a:rect l="l" t="t" r="r" b="b"/>
            <a:pathLst>
              <a:path w="5415" h="4650" extrusionOk="0">
                <a:moveTo>
                  <a:pt x="2739" y="1"/>
                </a:moveTo>
                <a:lnTo>
                  <a:pt x="1" y="4650"/>
                </a:lnTo>
                <a:lnTo>
                  <a:pt x="5414" y="4650"/>
                </a:lnTo>
                <a:lnTo>
                  <a:pt x="27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8"/>
          <p:cNvSpPr/>
          <p:nvPr/>
        </p:nvSpPr>
        <p:spPr>
          <a:xfrm flipH="1">
            <a:off x="306873" y="1616735"/>
            <a:ext cx="169372" cy="141305"/>
          </a:xfrm>
          <a:custGeom>
            <a:avLst/>
            <a:gdLst/>
            <a:ahLst/>
            <a:cxnLst/>
            <a:rect l="l" t="t" r="r" b="b"/>
            <a:pathLst>
              <a:path w="6561" h="5414" extrusionOk="0">
                <a:moveTo>
                  <a:pt x="1848" y="0"/>
                </a:moveTo>
                <a:lnTo>
                  <a:pt x="1848" y="1911"/>
                </a:lnTo>
                <a:lnTo>
                  <a:pt x="1083" y="1911"/>
                </a:lnTo>
                <a:cubicBezTo>
                  <a:pt x="1" y="1911"/>
                  <a:pt x="1" y="3503"/>
                  <a:pt x="1083" y="3503"/>
                </a:cubicBezTo>
                <a:lnTo>
                  <a:pt x="1848" y="3503"/>
                </a:lnTo>
                <a:lnTo>
                  <a:pt x="1848" y="5414"/>
                </a:lnTo>
                <a:lnTo>
                  <a:pt x="6560" y="2675"/>
                </a:lnTo>
                <a:lnTo>
                  <a:pt x="18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8"/>
          <p:cNvSpPr/>
          <p:nvPr/>
        </p:nvSpPr>
        <p:spPr>
          <a:xfrm flipH="1">
            <a:off x="1280124" y="2246685"/>
            <a:ext cx="251567" cy="21759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38"/>
          <p:cNvSpPr/>
          <p:nvPr/>
        </p:nvSpPr>
        <p:spPr>
          <a:xfrm flipH="1">
            <a:off x="-2085145" y="1317211"/>
            <a:ext cx="251567" cy="21809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38"/>
          <p:cNvSpPr/>
          <p:nvPr/>
        </p:nvSpPr>
        <p:spPr>
          <a:xfrm flipH="1">
            <a:off x="-2346548" y="1317211"/>
            <a:ext cx="251567" cy="21809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217" y="0"/>
                </a:moveTo>
                <a:cubicBezTo>
                  <a:pt x="2070" y="0"/>
                  <a:pt x="0" y="1654"/>
                  <a:pt x="0" y="4153"/>
                </a:cubicBezTo>
                <a:cubicBezTo>
                  <a:pt x="0" y="6509"/>
                  <a:pt x="1911" y="8356"/>
                  <a:pt x="4204" y="8356"/>
                </a:cubicBezTo>
                <a:cubicBezTo>
                  <a:pt x="7897" y="8356"/>
                  <a:pt x="9744" y="3834"/>
                  <a:pt x="7133" y="1223"/>
                </a:cubicBezTo>
                <a:cubicBezTo>
                  <a:pt x="6288" y="379"/>
                  <a:pt x="5244" y="0"/>
                  <a:pt x="421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38"/>
          <p:cNvSpPr/>
          <p:nvPr/>
        </p:nvSpPr>
        <p:spPr>
          <a:xfrm flipH="1">
            <a:off x="-4238787" y="1968824"/>
            <a:ext cx="251567" cy="218039"/>
          </a:xfrm>
          <a:custGeom>
            <a:avLst/>
            <a:gdLst/>
            <a:ahLst/>
            <a:cxnLst/>
            <a:rect l="l" t="t" r="r" b="b"/>
            <a:pathLst>
              <a:path w="9745" h="8354" extrusionOk="0">
                <a:moveTo>
                  <a:pt x="5547" y="1"/>
                </a:moveTo>
                <a:cubicBezTo>
                  <a:pt x="4523" y="1"/>
                  <a:pt x="3475" y="379"/>
                  <a:pt x="2612" y="1221"/>
                </a:cubicBezTo>
                <a:cubicBezTo>
                  <a:pt x="1" y="3896"/>
                  <a:pt x="1848" y="8354"/>
                  <a:pt x="5605" y="8354"/>
                </a:cubicBezTo>
                <a:cubicBezTo>
                  <a:pt x="7898" y="8354"/>
                  <a:pt x="9744" y="6507"/>
                  <a:pt x="9744" y="4215"/>
                </a:cubicBezTo>
                <a:cubicBezTo>
                  <a:pt x="9744" y="1669"/>
                  <a:pt x="7699" y="1"/>
                  <a:pt x="554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38"/>
          <p:cNvSpPr/>
          <p:nvPr/>
        </p:nvSpPr>
        <p:spPr>
          <a:xfrm flipH="1">
            <a:off x="-3063327" y="2465220"/>
            <a:ext cx="203887" cy="175418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38"/>
          <p:cNvSpPr/>
          <p:nvPr/>
        </p:nvSpPr>
        <p:spPr>
          <a:xfrm flipH="1">
            <a:off x="-3143870" y="595703"/>
            <a:ext cx="203861" cy="176671"/>
          </a:xfrm>
          <a:custGeom>
            <a:avLst/>
            <a:gdLst/>
            <a:ahLst/>
            <a:cxnLst/>
            <a:rect l="l" t="t" r="r" b="b"/>
            <a:pathLst>
              <a:path w="7897" h="6769" extrusionOk="0">
                <a:moveTo>
                  <a:pt x="4463" y="0"/>
                </a:moveTo>
                <a:cubicBezTo>
                  <a:pt x="3637" y="0"/>
                  <a:pt x="2795" y="301"/>
                  <a:pt x="2102" y="974"/>
                </a:cubicBezTo>
                <a:cubicBezTo>
                  <a:pt x="0" y="3139"/>
                  <a:pt x="1528" y="6769"/>
                  <a:pt x="4522" y="6769"/>
                </a:cubicBezTo>
                <a:cubicBezTo>
                  <a:pt x="6368" y="6769"/>
                  <a:pt x="7897" y="5241"/>
                  <a:pt x="7897" y="3394"/>
                </a:cubicBezTo>
                <a:cubicBezTo>
                  <a:pt x="7897" y="1358"/>
                  <a:pt x="6218" y="0"/>
                  <a:pt x="446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8"/>
          <p:cNvSpPr/>
          <p:nvPr/>
        </p:nvSpPr>
        <p:spPr>
          <a:xfrm flipH="1">
            <a:off x="-3411855" y="595703"/>
            <a:ext cx="203887" cy="176671"/>
          </a:xfrm>
          <a:custGeom>
            <a:avLst/>
            <a:gdLst/>
            <a:ahLst/>
            <a:cxnLst/>
            <a:rect l="l" t="t" r="r" b="b"/>
            <a:pathLst>
              <a:path w="7898" h="6769" extrusionOk="0">
                <a:moveTo>
                  <a:pt x="4464" y="0"/>
                </a:moveTo>
                <a:cubicBezTo>
                  <a:pt x="3638" y="0"/>
                  <a:pt x="2795" y="301"/>
                  <a:pt x="2102" y="974"/>
                </a:cubicBezTo>
                <a:cubicBezTo>
                  <a:pt x="1" y="3139"/>
                  <a:pt x="1529" y="6769"/>
                  <a:pt x="4522" y="6769"/>
                </a:cubicBezTo>
                <a:cubicBezTo>
                  <a:pt x="6369" y="6769"/>
                  <a:pt x="7897" y="5241"/>
                  <a:pt x="7897" y="3394"/>
                </a:cubicBezTo>
                <a:cubicBezTo>
                  <a:pt x="7897" y="1358"/>
                  <a:pt x="6219" y="0"/>
                  <a:pt x="446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8"/>
          <p:cNvSpPr/>
          <p:nvPr/>
        </p:nvSpPr>
        <p:spPr>
          <a:xfrm flipH="1">
            <a:off x="-270170" y="4679257"/>
            <a:ext cx="203887" cy="177036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8"/>
          <p:cNvSpPr/>
          <p:nvPr/>
        </p:nvSpPr>
        <p:spPr>
          <a:xfrm flipH="1">
            <a:off x="-536503" y="4679257"/>
            <a:ext cx="203887" cy="177036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511" y="0"/>
                </a:moveTo>
                <a:cubicBezTo>
                  <a:pt x="3686" y="0"/>
                  <a:pt x="2846" y="307"/>
                  <a:pt x="2166" y="987"/>
                </a:cubicBezTo>
                <a:cubicBezTo>
                  <a:pt x="0" y="3089"/>
                  <a:pt x="1529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36" y="0"/>
                  <a:pt x="451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38"/>
          <p:cNvSpPr/>
          <p:nvPr/>
        </p:nvSpPr>
        <p:spPr>
          <a:xfrm flipH="1">
            <a:off x="-3676536" y="595703"/>
            <a:ext cx="202235" cy="176671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38"/>
          <p:cNvSpPr/>
          <p:nvPr/>
        </p:nvSpPr>
        <p:spPr>
          <a:xfrm flipH="1">
            <a:off x="-1056004" y="481489"/>
            <a:ext cx="203887" cy="175418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3376" y="0"/>
                </a:moveTo>
                <a:cubicBezTo>
                  <a:pt x="1529" y="0"/>
                  <a:pt x="0" y="1465"/>
                  <a:pt x="0" y="3375"/>
                </a:cubicBezTo>
                <a:cubicBezTo>
                  <a:pt x="0" y="5397"/>
                  <a:pt x="1655" y="6721"/>
                  <a:pt x="3397" y="6721"/>
                </a:cubicBezTo>
                <a:cubicBezTo>
                  <a:pt x="4235" y="6721"/>
                  <a:pt x="5092" y="6414"/>
                  <a:pt x="5796" y="5732"/>
                </a:cubicBezTo>
                <a:cubicBezTo>
                  <a:pt x="7897" y="3630"/>
                  <a:pt x="6369" y="0"/>
                  <a:pt x="337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38"/>
          <p:cNvSpPr/>
          <p:nvPr/>
        </p:nvSpPr>
        <p:spPr>
          <a:xfrm flipH="1">
            <a:off x="-877984" y="4355930"/>
            <a:ext cx="297131" cy="217022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38"/>
          <p:cNvSpPr/>
          <p:nvPr/>
        </p:nvSpPr>
        <p:spPr>
          <a:xfrm flipH="1">
            <a:off x="1283428" y="2504318"/>
            <a:ext cx="210444" cy="152421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38"/>
          <p:cNvSpPr/>
          <p:nvPr/>
        </p:nvSpPr>
        <p:spPr>
          <a:xfrm flipH="1">
            <a:off x="-1353548" y="515132"/>
            <a:ext cx="138110" cy="164169"/>
          </a:xfrm>
          <a:custGeom>
            <a:avLst/>
            <a:gdLst/>
            <a:ahLst/>
            <a:cxnLst/>
            <a:rect l="l" t="t" r="r" b="b"/>
            <a:pathLst>
              <a:path w="5350" h="6290" extrusionOk="0">
                <a:moveTo>
                  <a:pt x="2643" y="1"/>
                </a:moveTo>
                <a:cubicBezTo>
                  <a:pt x="2245" y="1"/>
                  <a:pt x="1847" y="271"/>
                  <a:pt x="1847" y="813"/>
                </a:cubicBezTo>
                <a:lnTo>
                  <a:pt x="1847" y="1577"/>
                </a:lnTo>
                <a:lnTo>
                  <a:pt x="1" y="1577"/>
                </a:lnTo>
                <a:lnTo>
                  <a:pt x="2675" y="6290"/>
                </a:lnTo>
                <a:lnTo>
                  <a:pt x="5350" y="1577"/>
                </a:lnTo>
                <a:lnTo>
                  <a:pt x="3439" y="1577"/>
                </a:lnTo>
                <a:lnTo>
                  <a:pt x="3439" y="813"/>
                </a:lnTo>
                <a:cubicBezTo>
                  <a:pt x="3439" y="271"/>
                  <a:pt x="3041" y="1"/>
                  <a:pt x="26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38"/>
          <p:cNvSpPr/>
          <p:nvPr/>
        </p:nvSpPr>
        <p:spPr>
          <a:xfrm flipH="1">
            <a:off x="-3956010" y="1638346"/>
            <a:ext cx="838471" cy="779581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38"/>
          <p:cNvSpPr/>
          <p:nvPr/>
        </p:nvSpPr>
        <p:spPr>
          <a:xfrm>
            <a:off x="1176529" y="678575"/>
            <a:ext cx="1081814" cy="779581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8"/>
          <p:cNvSpPr/>
          <p:nvPr/>
        </p:nvSpPr>
        <p:spPr>
          <a:xfrm flipH="1">
            <a:off x="-3102772" y="3006299"/>
            <a:ext cx="254846" cy="160233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38"/>
          <p:cNvSpPr/>
          <p:nvPr/>
        </p:nvSpPr>
        <p:spPr>
          <a:xfrm flipH="1">
            <a:off x="-3448022" y="2950497"/>
            <a:ext cx="135968" cy="77439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8"/>
          <p:cNvSpPr/>
          <p:nvPr/>
        </p:nvSpPr>
        <p:spPr>
          <a:xfrm flipH="1">
            <a:off x="-3956010" y="3726007"/>
            <a:ext cx="162764" cy="184527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38"/>
          <p:cNvSpPr/>
          <p:nvPr/>
        </p:nvSpPr>
        <p:spPr>
          <a:xfrm flipH="1">
            <a:off x="-3789968" y="3027753"/>
            <a:ext cx="323901" cy="342563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38"/>
          <p:cNvSpPr/>
          <p:nvPr/>
        </p:nvSpPr>
        <p:spPr>
          <a:xfrm flipH="1">
            <a:off x="-3133492" y="2821798"/>
            <a:ext cx="252677" cy="164561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38"/>
          <p:cNvSpPr/>
          <p:nvPr/>
        </p:nvSpPr>
        <p:spPr>
          <a:xfrm flipH="1">
            <a:off x="-3890259" y="3561211"/>
            <a:ext cx="60743" cy="123270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8"/>
          <p:cNvSpPr/>
          <p:nvPr/>
        </p:nvSpPr>
        <p:spPr>
          <a:xfrm flipH="1">
            <a:off x="-3290189" y="2902499"/>
            <a:ext cx="124970" cy="62275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38"/>
          <p:cNvSpPr/>
          <p:nvPr/>
        </p:nvSpPr>
        <p:spPr>
          <a:xfrm flipH="1">
            <a:off x="-3855718" y="3402627"/>
            <a:ext cx="79175" cy="120608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38"/>
          <p:cNvSpPr/>
          <p:nvPr/>
        </p:nvSpPr>
        <p:spPr>
          <a:xfrm flipH="1">
            <a:off x="2560806" y="1935781"/>
            <a:ext cx="231819" cy="452209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38"/>
          <p:cNvSpPr/>
          <p:nvPr/>
        </p:nvSpPr>
        <p:spPr>
          <a:xfrm flipH="1">
            <a:off x="2513126" y="2580947"/>
            <a:ext cx="94405" cy="112883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38"/>
          <p:cNvSpPr/>
          <p:nvPr/>
        </p:nvSpPr>
        <p:spPr>
          <a:xfrm flipH="1">
            <a:off x="2592042" y="2428654"/>
            <a:ext cx="74012" cy="118912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38"/>
          <p:cNvSpPr/>
          <p:nvPr/>
        </p:nvSpPr>
        <p:spPr>
          <a:xfrm flipH="1">
            <a:off x="2562897" y="1781452"/>
            <a:ext cx="83434" cy="117868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38"/>
          <p:cNvSpPr/>
          <p:nvPr/>
        </p:nvSpPr>
        <p:spPr>
          <a:xfrm flipH="1">
            <a:off x="2274750" y="1425578"/>
            <a:ext cx="230192" cy="232734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38"/>
          <p:cNvSpPr/>
          <p:nvPr/>
        </p:nvSpPr>
        <p:spPr>
          <a:xfrm flipH="1">
            <a:off x="2478611" y="1642548"/>
            <a:ext cx="93734" cy="108837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38"/>
          <p:cNvSpPr/>
          <p:nvPr/>
        </p:nvSpPr>
        <p:spPr>
          <a:xfrm flipH="1">
            <a:off x="2278029" y="2717294"/>
            <a:ext cx="239512" cy="245810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8"/>
          <p:cNvSpPr/>
          <p:nvPr/>
        </p:nvSpPr>
        <p:spPr>
          <a:xfrm flipH="1">
            <a:off x="-4342357" y="2674881"/>
            <a:ext cx="90456" cy="112361"/>
          </a:xfrm>
          <a:custGeom>
            <a:avLst/>
            <a:gdLst/>
            <a:ahLst/>
            <a:cxnLst/>
            <a:rect l="l" t="t" r="r" b="b"/>
            <a:pathLst>
              <a:path w="3504" h="4305" extrusionOk="0">
                <a:moveTo>
                  <a:pt x="2565" y="1"/>
                </a:moveTo>
                <a:cubicBezTo>
                  <a:pt x="2291" y="1"/>
                  <a:pt x="2024" y="143"/>
                  <a:pt x="1848" y="407"/>
                </a:cubicBezTo>
                <a:cubicBezTo>
                  <a:pt x="1402" y="1362"/>
                  <a:pt x="829" y="2254"/>
                  <a:pt x="256" y="3082"/>
                </a:cubicBezTo>
                <a:cubicBezTo>
                  <a:pt x="1" y="3464"/>
                  <a:pt x="128" y="3973"/>
                  <a:pt x="510" y="4165"/>
                </a:cubicBezTo>
                <a:cubicBezTo>
                  <a:pt x="638" y="4292"/>
                  <a:pt x="765" y="4292"/>
                  <a:pt x="956" y="4292"/>
                </a:cubicBezTo>
                <a:cubicBezTo>
                  <a:pt x="990" y="4300"/>
                  <a:pt x="1024" y="4304"/>
                  <a:pt x="1058" y="4304"/>
                </a:cubicBezTo>
                <a:cubicBezTo>
                  <a:pt x="1277" y="4304"/>
                  <a:pt x="1483" y="4139"/>
                  <a:pt x="1593" y="3973"/>
                </a:cubicBezTo>
                <a:cubicBezTo>
                  <a:pt x="2166" y="3082"/>
                  <a:pt x="2803" y="2127"/>
                  <a:pt x="3312" y="1171"/>
                </a:cubicBezTo>
                <a:cubicBezTo>
                  <a:pt x="3503" y="789"/>
                  <a:pt x="3312" y="280"/>
                  <a:pt x="2930" y="89"/>
                </a:cubicBezTo>
                <a:cubicBezTo>
                  <a:pt x="2812" y="30"/>
                  <a:pt x="2688" y="1"/>
                  <a:pt x="25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38"/>
          <p:cNvSpPr/>
          <p:nvPr/>
        </p:nvSpPr>
        <p:spPr>
          <a:xfrm flipH="1">
            <a:off x="-4404829" y="2521752"/>
            <a:ext cx="74012" cy="120556"/>
          </a:xfrm>
          <a:custGeom>
            <a:avLst/>
            <a:gdLst/>
            <a:ahLst/>
            <a:cxnLst/>
            <a:rect l="l" t="t" r="r" b="b"/>
            <a:pathLst>
              <a:path w="2867" h="4619" extrusionOk="0">
                <a:moveTo>
                  <a:pt x="1998" y="0"/>
                </a:moveTo>
                <a:cubicBezTo>
                  <a:pt x="1638" y="0"/>
                  <a:pt x="1316" y="238"/>
                  <a:pt x="1211" y="606"/>
                </a:cubicBezTo>
                <a:cubicBezTo>
                  <a:pt x="892" y="1562"/>
                  <a:pt x="574" y="2517"/>
                  <a:pt x="128" y="3472"/>
                </a:cubicBezTo>
                <a:cubicBezTo>
                  <a:pt x="1" y="3918"/>
                  <a:pt x="192" y="4364"/>
                  <a:pt x="574" y="4555"/>
                </a:cubicBezTo>
                <a:cubicBezTo>
                  <a:pt x="701" y="4555"/>
                  <a:pt x="765" y="4618"/>
                  <a:pt x="892" y="4618"/>
                </a:cubicBezTo>
                <a:cubicBezTo>
                  <a:pt x="1211" y="4618"/>
                  <a:pt x="1529" y="4427"/>
                  <a:pt x="1656" y="4109"/>
                </a:cubicBezTo>
                <a:cubicBezTo>
                  <a:pt x="2039" y="3090"/>
                  <a:pt x="2421" y="2071"/>
                  <a:pt x="2739" y="1052"/>
                </a:cubicBezTo>
                <a:cubicBezTo>
                  <a:pt x="2866" y="606"/>
                  <a:pt x="2612" y="160"/>
                  <a:pt x="2230" y="33"/>
                </a:cubicBezTo>
                <a:cubicBezTo>
                  <a:pt x="2152" y="11"/>
                  <a:pt x="2074" y="0"/>
                  <a:pt x="199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38"/>
          <p:cNvSpPr/>
          <p:nvPr/>
        </p:nvSpPr>
        <p:spPr>
          <a:xfrm flipH="1">
            <a:off x="-4250301" y="2812689"/>
            <a:ext cx="233471" cy="245157"/>
          </a:xfrm>
          <a:custGeom>
            <a:avLst/>
            <a:gdLst/>
            <a:ahLst/>
            <a:cxnLst/>
            <a:rect l="l" t="t" r="r" b="b"/>
            <a:pathLst>
              <a:path w="9044" h="9393" extrusionOk="0">
                <a:moveTo>
                  <a:pt x="8144" y="1"/>
                </a:moveTo>
                <a:cubicBezTo>
                  <a:pt x="7898" y="1"/>
                  <a:pt x="7663" y="100"/>
                  <a:pt x="7515" y="286"/>
                </a:cubicBezTo>
                <a:cubicBezTo>
                  <a:pt x="7005" y="859"/>
                  <a:pt x="6496" y="1432"/>
                  <a:pt x="5986" y="2005"/>
                </a:cubicBezTo>
                <a:lnTo>
                  <a:pt x="4458" y="477"/>
                </a:lnTo>
                <a:lnTo>
                  <a:pt x="0" y="4934"/>
                </a:lnTo>
                <a:lnTo>
                  <a:pt x="4458" y="9392"/>
                </a:lnTo>
                <a:lnTo>
                  <a:pt x="8916" y="4934"/>
                </a:lnTo>
                <a:lnTo>
                  <a:pt x="7069" y="3151"/>
                </a:lnTo>
                <a:cubicBezTo>
                  <a:pt x="7642" y="2514"/>
                  <a:pt x="8215" y="1941"/>
                  <a:pt x="8725" y="1304"/>
                </a:cubicBezTo>
                <a:cubicBezTo>
                  <a:pt x="9043" y="986"/>
                  <a:pt x="8979" y="477"/>
                  <a:pt x="8661" y="158"/>
                </a:cubicBezTo>
                <a:cubicBezTo>
                  <a:pt x="8502" y="52"/>
                  <a:pt x="8320" y="1"/>
                  <a:pt x="814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8"/>
          <p:cNvSpPr/>
          <p:nvPr/>
        </p:nvSpPr>
        <p:spPr>
          <a:xfrm flipH="1">
            <a:off x="-4531426" y="2030524"/>
            <a:ext cx="230192" cy="453879"/>
          </a:xfrm>
          <a:custGeom>
            <a:avLst/>
            <a:gdLst/>
            <a:ahLst/>
            <a:cxnLst/>
            <a:rect l="l" t="t" r="r" b="b"/>
            <a:pathLst>
              <a:path w="8917" h="17390" extrusionOk="0">
                <a:moveTo>
                  <a:pt x="3384" y="0"/>
                </a:moveTo>
                <a:cubicBezTo>
                  <a:pt x="2901" y="0"/>
                  <a:pt x="2419" y="407"/>
                  <a:pt x="2611" y="1023"/>
                </a:cubicBezTo>
                <a:cubicBezTo>
                  <a:pt x="2866" y="1978"/>
                  <a:pt x="3121" y="2997"/>
                  <a:pt x="3312" y="4016"/>
                </a:cubicBezTo>
                <a:cubicBezTo>
                  <a:pt x="3376" y="4398"/>
                  <a:pt x="3694" y="4653"/>
                  <a:pt x="4076" y="4653"/>
                </a:cubicBezTo>
                <a:lnTo>
                  <a:pt x="4140" y="4653"/>
                </a:lnTo>
                <a:lnTo>
                  <a:pt x="0" y="8856"/>
                </a:lnTo>
                <a:lnTo>
                  <a:pt x="3949" y="12804"/>
                </a:lnTo>
                <a:cubicBezTo>
                  <a:pt x="3821" y="12932"/>
                  <a:pt x="3694" y="13123"/>
                  <a:pt x="3694" y="13377"/>
                </a:cubicBezTo>
                <a:cubicBezTo>
                  <a:pt x="3567" y="14396"/>
                  <a:pt x="3376" y="15415"/>
                  <a:pt x="3185" y="16434"/>
                </a:cubicBezTo>
                <a:cubicBezTo>
                  <a:pt x="3121" y="16880"/>
                  <a:pt x="3376" y="17262"/>
                  <a:pt x="3821" y="17389"/>
                </a:cubicBezTo>
                <a:lnTo>
                  <a:pt x="3949" y="17389"/>
                </a:lnTo>
                <a:cubicBezTo>
                  <a:pt x="4331" y="17389"/>
                  <a:pt x="4713" y="17135"/>
                  <a:pt x="4777" y="16753"/>
                </a:cubicBezTo>
                <a:cubicBezTo>
                  <a:pt x="4968" y="15670"/>
                  <a:pt x="5159" y="14587"/>
                  <a:pt x="5286" y="13568"/>
                </a:cubicBezTo>
                <a:cubicBezTo>
                  <a:pt x="5286" y="13250"/>
                  <a:pt x="5159" y="12995"/>
                  <a:pt x="4904" y="12804"/>
                </a:cubicBezTo>
                <a:lnTo>
                  <a:pt x="8916" y="8856"/>
                </a:lnTo>
                <a:lnTo>
                  <a:pt x="4586" y="4525"/>
                </a:lnTo>
                <a:cubicBezTo>
                  <a:pt x="4777" y="4334"/>
                  <a:pt x="4904" y="4016"/>
                  <a:pt x="4840" y="3761"/>
                </a:cubicBezTo>
                <a:cubicBezTo>
                  <a:pt x="4649" y="2678"/>
                  <a:pt x="4395" y="1596"/>
                  <a:pt x="4140" y="577"/>
                </a:cubicBezTo>
                <a:cubicBezTo>
                  <a:pt x="4014" y="174"/>
                  <a:pt x="3699" y="0"/>
                  <a:pt x="338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38"/>
          <p:cNvSpPr/>
          <p:nvPr/>
        </p:nvSpPr>
        <p:spPr>
          <a:xfrm flipH="1">
            <a:off x="-4311121" y="1736064"/>
            <a:ext cx="95386" cy="110064"/>
          </a:xfrm>
          <a:custGeom>
            <a:avLst/>
            <a:gdLst/>
            <a:ahLst/>
            <a:cxnLst/>
            <a:rect l="l" t="t" r="r" b="b"/>
            <a:pathLst>
              <a:path w="3695" h="4217" extrusionOk="0">
                <a:moveTo>
                  <a:pt x="931" y="1"/>
                </a:moveTo>
                <a:cubicBezTo>
                  <a:pt x="758" y="1"/>
                  <a:pt x="584" y="67"/>
                  <a:pt x="447" y="205"/>
                </a:cubicBezTo>
                <a:cubicBezTo>
                  <a:pt x="64" y="459"/>
                  <a:pt x="1" y="969"/>
                  <a:pt x="319" y="1287"/>
                </a:cubicBezTo>
                <a:cubicBezTo>
                  <a:pt x="956" y="2115"/>
                  <a:pt x="1529" y="2943"/>
                  <a:pt x="2102" y="3835"/>
                </a:cubicBezTo>
                <a:cubicBezTo>
                  <a:pt x="2230" y="4026"/>
                  <a:pt x="2484" y="4217"/>
                  <a:pt x="2739" y="4217"/>
                </a:cubicBezTo>
                <a:cubicBezTo>
                  <a:pt x="2930" y="4217"/>
                  <a:pt x="3058" y="4153"/>
                  <a:pt x="3185" y="4089"/>
                </a:cubicBezTo>
                <a:cubicBezTo>
                  <a:pt x="3567" y="3835"/>
                  <a:pt x="3694" y="3325"/>
                  <a:pt x="3440" y="2943"/>
                </a:cubicBezTo>
                <a:cubicBezTo>
                  <a:pt x="2867" y="2051"/>
                  <a:pt x="2230" y="1160"/>
                  <a:pt x="1529" y="332"/>
                </a:cubicBezTo>
                <a:cubicBezTo>
                  <a:pt x="1385" y="115"/>
                  <a:pt x="1158" y="1"/>
                  <a:pt x="93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8"/>
          <p:cNvSpPr/>
          <p:nvPr/>
        </p:nvSpPr>
        <p:spPr>
          <a:xfrm flipH="1">
            <a:off x="-4385107" y="1875438"/>
            <a:ext cx="80594" cy="118625"/>
          </a:xfrm>
          <a:custGeom>
            <a:avLst/>
            <a:gdLst/>
            <a:ahLst/>
            <a:cxnLst/>
            <a:rect l="l" t="t" r="r" b="b"/>
            <a:pathLst>
              <a:path w="3122" h="4545" extrusionOk="0">
                <a:moveTo>
                  <a:pt x="876" y="1"/>
                </a:moveTo>
                <a:cubicBezTo>
                  <a:pt x="751" y="1"/>
                  <a:pt x="625" y="29"/>
                  <a:pt x="510" y="87"/>
                </a:cubicBezTo>
                <a:cubicBezTo>
                  <a:pt x="128" y="278"/>
                  <a:pt x="1" y="787"/>
                  <a:pt x="192" y="1169"/>
                </a:cubicBezTo>
                <a:cubicBezTo>
                  <a:pt x="701" y="2125"/>
                  <a:pt x="1083" y="3080"/>
                  <a:pt x="1465" y="4035"/>
                </a:cubicBezTo>
                <a:cubicBezTo>
                  <a:pt x="1593" y="4290"/>
                  <a:pt x="1911" y="4545"/>
                  <a:pt x="2230" y="4545"/>
                </a:cubicBezTo>
                <a:cubicBezTo>
                  <a:pt x="2293" y="4545"/>
                  <a:pt x="2421" y="4481"/>
                  <a:pt x="2484" y="4481"/>
                </a:cubicBezTo>
                <a:cubicBezTo>
                  <a:pt x="2930" y="4290"/>
                  <a:pt x="3121" y="3844"/>
                  <a:pt x="2930" y="3462"/>
                </a:cubicBezTo>
                <a:cubicBezTo>
                  <a:pt x="2548" y="2443"/>
                  <a:pt x="2102" y="1424"/>
                  <a:pt x="1593" y="469"/>
                </a:cubicBezTo>
                <a:cubicBezTo>
                  <a:pt x="1459" y="157"/>
                  <a:pt x="1169" y="1"/>
                  <a:pt x="87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38"/>
          <p:cNvSpPr/>
          <p:nvPr/>
        </p:nvSpPr>
        <p:spPr>
          <a:xfrm flipH="1">
            <a:off x="-4243718" y="1520321"/>
            <a:ext cx="230192" cy="232734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4459" y="8916"/>
                </a:lnTo>
                <a:lnTo>
                  <a:pt x="6114" y="7197"/>
                </a:lnTo>
                <a:cubicBezTo>
                  <a:pt x="6242" y="7388"/>
                  <a:pt x="6433" y="7452"/>
                  <a:pt x="6687" y="7452"/>
                </a:cubicBezTo>
                <a:cubicBezTo>
                  <a:pt x="7388" y="7452"/>
                  <a:pt x="7706" y="6624"/>
                  <a:pt x="7261" y="6114"/>
                </a:cubicBez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8"/>
          <p:cNvSpPr/>
          <p:nvPr/>
        </p:nvSpPr>
        <p:spPr>
          <a:xfrm flipH="1">
            <a:off x="1291638" y="4709637"/>
            <a:ext cx="332936" cy="342797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38"/>
          <p:cNvSpPr/>
          <p:nvPr/>
        </p:nvSpPr>
        <p:spPr>
          <a:xfrm flipH="1">
            <a:off x="994068" y="5114083"/>
            <a:ext cx="135090" cy="63005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38"/>
          <p:cNvSpPr/>
          <p:nvPr/>
        </p:nvSpPr>
        <p:spPr>
          <a:xfrm flipH="1">
            <a:off x="1663193" y="4395263"/>
            <a:ext cx="57697" cy="121939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38"/>
          <p:cNvSpPr/>
          <p:nvPr/>
        </p:nvSpPr>
        <p:spPr>
          <a:xfrm flipH="1">
            <a:off x="1610582" y="4556978"/>
            <a:ext cx="77316" cy="119799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38"/>
          <p:cNvSpPr/>
          <p:nvPr/>
        </p:nvSpPr>
        <p:spPr>
          <a:xfrm flipH="1">
            <a:off x="1622095" y="4168141"/>
            <a:ext cx="162764" cy="186171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38"/>
          <p:cNvSpPr/>
          <p:nvPr/>
        </p:nvSpPr>
        <p:spPr>
          <a:xfrm flipH="1">
            <a:off x="1145318" y="5052304"/>
            <a:ext cx="135580" cy="76577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38"/>
          <p:cNvSpPr/>
          <p:nvPr/>
        </p:nvSpPr>
        <p:spPr>
          <a:xfrm flipH="1">
            <a:off x="712943" y="5093960"/>
            <a:ext cx="244984" cy="164561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38"/>
          <p:cNvSpPr/>
          <p:nvPr/>
        </p:nvSpPr>
        <p:spPr>
          <a:xfrm flipH="1">
            <a:off x="-947504" y="1561873"/>
            <a:ext cx="248289" cy="251030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38"/>
          <p:cNvSpPr/>
          <p:nvPr/>
        </p:nvSpPr>
        <p:spPr>
          <a:xfrm flipH="1">
            <a:off x="-1764549" y="414986"/>
            <a:ext cx="248263" cy="251030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38"/>
          <p:cNvSpPr/>
          <p:nvPr/>
        </p:nvSpPr>
        <p:spPr>
          <a:xfrm flipH="1">
            <a:off x="-2081841" y="414986"/>
            <a:ext cx="248263" cy="251030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8"/>
          <p:cNvSpPr/>
          <p:nvPr/>
        </p:nvSpPr>
        <p:spPr>
          <a:xfrm flipH="1">
            <a:off x="-2703285" y="414986"/>
            <a:ext cx="248263" cy="251030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38"/>
          <p:cNvSpPr/>
          <p:nvPr/>
        </p:nvSpPr>
        <p:spPr>
          <a:xfrm flipH="1">
            <a:off x="775415" y="4198051"/>
            <a:ext cx="488291" cy="634961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38"/>
          <p:cNvSpPr/>
          <p:nvPr/>
        </p:nvSpPr>
        <p:spPr>
          <a:xfrm flipH="1">
            <a:off x="872428" y="4304435"/>
            <a:ext cx="289360" cy="41577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8"/>
          <p:cNvSpPr/>
          <p:nvPr/>
        </p:nvSpPr>
        <p:spPr>
          <a:xfrm flipH="1">
            <a:off x="872428" y="4384222"/>
            <a:ext cx="289360" cy="41577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8"/>
          <p:cNvSpPr/>
          <p:nvPr/>
        </p:nvSpPr>
        <p:spPr>
          <a:xfrm flipH="1">
            <a:off x="933248" y="4463984"/>
            <a:ext cx="228540" cy="41603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38"/>
          <p:cNvSpPr/>
          <p:nvPr/>
        </p:nvSpPr>
        <p:spPr>
          <a:xfrm flipH="1">
            <a:off x="-3941218" y="2368023"/>
            <a:ext cx="414305" cy="465441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38"/>
          <p:cNvSpPr/>
          <p:nvPr/>
        </p:nvSpPr>
        <p:spPr>
          <a:xfrm flipH="1">
            <a:off x="-1249978" y="-58154"/>
            <a:ext cx="542528" cy="469852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38"/>
          <p:cNvSpPr/>
          <p:nvPr/>
        </p:nvSpPr>
        <p:spPr>
          <a:xfrm flipH="1">
            <a:off x="-968853" y="27715"/>
            <a:ext cx="105222" cy="246019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38"/>
          <p:cNvSpPr/>
          <p:nvPr/>
        </p:nvSpPr>
        <p:spPr>
          <a:xfrm flipH="1">
            <a:off x="122760" y="1335821"/>
            <a:ext cx="179208" cy="181212"/>
          </a:xfrm>
          <a:custGeom>
            <a:avLst/>
            <a:gdLst/>
            <a:ahLst/>
            <a:cxnLst/>
            <a:rect l="l" t="t" r="r" b="b"/>
            <a:pathLst>
              <a:path w="6942" h="6943" extrusionOk="0">
                <a:moveTo>
                  <a:pt x="2675" y="1"/>
                </a:moveTo>
                <a:lnTo>
                  <a:pt x="2675" y="2676"/>
                </a:lnTo>
                <a:lnTo>
                  <a:pt x="0" y="2676"/>
                </a:lnTo>
                <a:lnTo>
                  <a:pt x="0" y="4268"/>
                </a:lnTo>
                <a:lnTo>
                  <a:pt x="2675" y="4268"/>
                </a:lnTo>
                <a:lnTo>
                  <a:pt x="2675" y="6942"/>
                </a:lnTo>
                <a:lnTo>
                  <a:pt x="4267" y="6942"/>
                </a:lnTo>
                <a:lnTo>
                  <a:pt x="4267" y="4268"/>
                </a:lnTo>
                <a:lnTo>
                  <a:pt x="6942" y="4268"/>
                </a:lnTo>
                <a:lnTo>
                  <a:pt x="6942" y="2676"/>
                </a:lnTo>
                <a:lnTo>
                  <a:pt x="4267" y="2676"/>
                </a:lnTo>
                <a:lnTo>
                  <a:pt x="42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38"/>
          <p:cNvSpPr/>
          <p:nvPr/>
        </p:nvSpPr>
        <p:spPr>
          <a:xfrm flipH="1">
            <a:off x="1730596" y="2417901"/>
            <a:ext cx="177581" cy="181186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8"/>
          <p:cNvSpPr/>
          <p:nvPr/>
        </p:nvSpPr>
        <p:spPr>
          <a:xfrm flipH="1">
            <a:off x="1102569" y="1347461"/>
            <a:ext cx="156207" cy="157931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38"/>
          <p:cNvSpPr/>
          <p:nvPr/>
        </p:nvSpPr>
        <p:spPr>
          <a:xfrm flipH="1">
            <a:off x="-3656814" y="64281"/>
            <a:ext cx="154580" cy="157931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8"/>
          <p:cNvSpPr/>
          <p:nvPr/>
        </p:nvSpPr>
        <p:spPr>
          <a:xfrm flipH="1">
            <a:off x="-4205899" y="2303191"/>
            <a:ext cx="154554" cy="157931"/>
          </a:xfrm>
          <a:custGeom>
            <a:avLst/>
            <a:gdLst/>
            <a:ahLst/>
            <a:cxnLst/>
            <a:rect l="l" t="t" r="r" b="b"/>
            <a:pathLst>
              <a:path w="5987" h="6051" extrusionOk="0">
                <a:moveTo>
                  <a:pt x="1083" y="1"/>
                </a:moveTo>
                <a:lnTo>
                  <a:pt x="0" y="1147"/>
                </a:lnTo>
                <a:lnTo>
                  <a:pt x="1847" y="3058"/>
                </a:lnTo>
                <a:lnTo>
                  <a:pt x="0" y="4905"/>
                </a:lnTo>
                <a:lnTo>
                  <a:pt x="1083" y="6051"/>
                </a:lnTo>
                <a:lnTo>
                  <a:pt x="2994" y="4140"/>
                </a:lnTo>
                <a:lnTo>
                  <a:pt x="4840" y="6051"/>
                </a:lnTo>
                <a:lnTo>
                  <a:pt x="5987" y="4905"/>
                </a:lnTo>
                <a:lnTo>
                  <a:pt x="4076" y="3058"/>
                </a:lnTo>
                <a:lnTo>
                  <a:pt x="5987" y="1147"/>
                </a:lnTo>
                <a:lnTo>
                  <a:pt x="4840" y="1"/>
                </a:lnTo>
                <a:lnTo>
                  <a:pt x="2994" y="1911"/>
                </a:lnTo>
                <a:lnTo>
                  <a:pt x="108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8"/>
          <p:cNvSpPr/>
          <p:nvPr/>
        </p:nvSpPr>
        <p:spPr>
          <a:xfrm flipH="1">
            <a:off x="1730596" y="2710429"/>
            <a:ext cx="177581" cy="181186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8"/>
          <p:cNvSpPr/>
          <p:nvPr/>
        </p:nvSpPr>
        <p:spPr>
          <a:xfrm flipH="1">
            <a:off x="372649" y="1335821"/>
            <a:ext cx="177581" cy="181212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38"/>
          <p:cNvSpPr/>
          <p:nvPr/>
        </p:nvSpPr>
        <p:spPr>
          <a:xfrm flipH="1">
            <a:off x="-2844674" y="4244587"/>
            <a:ext cx="1287291" cy="261000"/>
          </a:xfrm>
          <a:custGeom>
            <a:avLst/>
            <a:gdLst/>
            <a:ahLst/>
            <a:cxnLst/>
            <a:rect l="l" t="t" r="r" b="b"/>
            <a:pathLst>
              <a:path w="49866" h="10000" extrusionOk="0">
                <a:moveTo>
                  <a:pt x="38975" y="1529"/>
                </a:moveTo>
                <a:lnTo>
                  <a:pt x="38975" y="4140"/>
                </a:lnTo>
                <a:lnTo>
                  <a:pt x="13438" y="4140"/>
                </a:lnTo>
                <a:lnTo>
                  <a:pt x="13438" y="1529"/>
                </a:lnTo>
                <a:close/>
                <a:moveTo>
                  <a:pt x="40568" y="2039"/>
                </a:moveTo>
                <a:lnTo>
                  <a:pt x="43943" y="3758"/>
                </a:lnTo>
                <a:lnTo>
                  <a:pt x="43943" y="6114"/>
                </a:lnTo>
                <a:lnTo>
                  <a:pt x="40568" y="7834"/>
                </a:lnTo>
                <a:lnTo>
                  <a:pt x="40568" y="2039"/>
                </a:lnTo>
                <a:close/>
                <a:moveTo>
                  <a:pt x="38975" y="5732"/>
                </a:moveTo>
                <a:lnTo>
                  <a:pt x="38975" y="8343"/>
                </a:lnTo>
                <a:lnTo>
                  <a:pt x="13438" y="8343"/>
                </a:lnTo>
                <a:lnTo>
                  <a:pt x="13438" y="5732"/>
                </a:lnTo>
                <a:close/>
                <a:moveTo>
                  <a:pt x="3694" y="1"/>
                </a:moveTo>
                <a:cubicBezTo>
                  <a:pt x="1657" y="1"/>
                  <a:pt x="1" y="1593"/>
                  <a:pt x="1" y="3631"/>
                </a:cubicBezTo>
                <a:lnTo>
                  <a:pt x="1" y="6305"/>
                </a:lnTo>
                <a:cubicBezTo>
                  <a:pt x="1" y="8343"/>
                  <a:pt x="1657" y="9999"/>
                  <a:pt x="3694" y="9999"/>
                </a:cubicBezTo>
                <a:lnTo>
                  <a:pt x="39803" y="9999"/>
                </a:lnTo>
                <a:cubicBezTo>
                  <a:pt x="39931" y="9999"/>
                  <a:pt x="40058" y="9935"/>
                  <a:pt x="40122" y="9872"/>
                </a:cubicBezTo>
                <a:lnTo>
                  <a:pt x="49865" y="4968"/>
                </a:lnTo>
                <a:lnTo>
                  <a:pt x="40122" y="64"/>
                </a:lnTo>
                <a:cubicBezTo>
                  <a:pt x="40058" y="1"/>
                  <a:pt x="39931" y="1"/>
                  <a:pt x="3980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38"/>
          <p:cNvSpPr/>
          <p:nvPr/>
        </p:nvSpPr>
        <p:spPr>
          <a:xfrm flipH="1">
            <a:off x="-1744826" y="1355761"/>
            <a:ext cx="1563460" cy="141332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8"/>
          <p:cNvSpPr/>
          <p:nvPr/>
        </p:nvSpPr>
        <p:spPr>
          <a:xfrm flipH="1">
            <a:off x="-524990" y="-53743"/>
            <a:ext cx="2170112" cy="643287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38"/>
          <p:cNvSpPr/>
          <p:nvPr/>
        </p:nvSpPr>
        <p:spPr>
          <a:xfrm flipH="1">
            <a:off x="-3845857" y="353495"/>
            <a:ext cx="871334" cy="1160197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38"/>
          <p:cNvSpPr/>
          <p:nvPr/>
        </p:nvSpPr>
        <p:spPr>
          <a:xfrm flipH="1">
            <a:off x="1944318" y="298633"/>
            <a:ext cx="139762" cy="328730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8"/>
          <p:cNvSpPr/>
          <p:nvPr/>
        </p:nvSpPr>
        <p:spPr>
          <a:xfrm flipH="1">
            <a:off x="1058193" y="3687770"/>
            <a:ext cx="139762" cy="329121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38"/>
          <p:cNvSpPr/>
          <p:nvPr/>
        </p:nvSpPr>
        <p:spPr>
          <a:xfrm flipH="1">
            <a:off x="1750319" y="298633"/>
            <a:ext cx="138110" cy="328730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38"/>
          <p:cNvSpPr/>
          <p:nvPr/>
        </p:nvSpPr>
        <p:spPr>
          <a:xfrm flipH="1">
            <a:off x="1058193" y="1886009"/>
            <a:ext cx="139762" cy="174194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8"/>
          <p:cNvSpPr/>
          <p:nvPr/>
        </p:nvSpPr>
        <p:spPr>
          <a:xfrm flipH="1">
            <a:off x="-3801481" y="4708332"/>
            <a:ext cx="1081778" cy="166231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38"/>
          <p:cNvSpPr/>
          <p:nvPr/>
        </p:nvSpPr>
        <p:spPr>
          <a:xfrm flipH="1">
            <a:off x="-3801481" y="4906118"/>
            <a:ext cx="1136041" cy="164587"/>
          </a:xfrm>
          <a:custGeom>
            <a:avLst/>
            <a:gdLst/>
            <a:ahLst/>
            <a:cxnLst/>
            <a:rect l="l" t="t" r="r" b="b"/>
            <a:pathLst>
              <a:path w="44007" h="6306" extrusionOk="0">
                <a:moveTo>
                  <a:pt x="1" y="1"/>
                </a:moveTo>
                <a:lnTo>
                  <a:pt x="1" y="6306"/>
                </a:lnTo>
                <a:lnTo>
                  <a:pt x="6306" y="6306"/>
                </a:lnTo>
                <a:lnTo>
                  <a:pt x="6306" y="3949"/>
                </a:lnTo>
                <a:lnTo>
                  <a:pt x="39358" y="3949"/>
                </a:lnTo>
                <a:lnTo>
                  <a:pt x="39358" y="5860"/>
                </a:lnTo>
                <a:lnTo>
                  <a:pt x="44006" y="3121"/>
                </a:lnTo>
                <a:lnTo>
                  <a:pt x="39358" y="447"/>
                </a:lnTo>
                <a:lnTo>
                  <a:pt x="39358" y="2357"/>
                </a:lnTo>
                <a:lnTo>
                  <a:pt x="6306" y="2357"/>
                </a:lnTo>
                <a:lnTo>
                  <a:pt x="630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8"/>
          <p:cNvSpPr/>
          <p:nvPr/>
        </p:nvSpPr>
        <p:spPr>
          <a:xfrm flipH="1">
            <a:off x="-718964" y="4849612"/>
            <a:ext cx="1270330" cy="411179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38"/>
          <p:cNvSpPr/>
          <p:nvPr/>
        </p:nvSpPr>
        <p:spPr>
          <a:xfrm flipH="1">
            <a:off x="1988694" y="2564165"/>
            <a:ext cx="203887" cy="175418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38"/>
          <p:cNvSpPr/>
          <p:nvPr/>
        </p:nvSpPr>
        <p:spPr>
          <a:xfrm flipH="1">
            <a:off x="1510291" y="1531962"/>
            <a:ext cx="639541" cy="141305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38"/>
          <p:cNvSpPr/>
          <p:nvPr/>
        </p:nvSpPr>
        <p:spPr>
          <a:xfrm flipH="1">
            <a:off x="-3867232" y="4070057"/>
            <a:ext cx="647750" cy="516963"/>
          </a:xfrm>
          <a:custGeom>
            <a:avLst/>
            <a:gdLst/>
            <a:ahLst/>
            <a:cxnLst/>
            <a:rect l="l" t="t" r="r" b="b"/>
            <a:pathLst>
              <a:path w="25092" h="19807" extrusionOk="0">
                <a:moveTo>
                  <a:pt x="5031" y="1"/>
                </a:moveTo>
                <a:cubicBezTo>
                  <a:pt x="2229" y="1"/>
                  <a:pt x="0" y="2230"/>
                  <a:pt x="0" y="5032"/>
                </a:cubicBezTo>
                <a:lnTo>
                  <a:pt x="0" y="14776"/>
                </a:lnTo>
                <a:cubicBezTo>
                  <a:pt x="0" y="17578"/>
                  <a:pt x="2229" y="19807"/>
                  <a:pt x="5031" y="19807"/>
                </a:cubicBezTo>
                <a:lnTo>
                  <a:pt x="20124" y="19807"/>
                </a:lnTo>
                <a:cubicBezTo>
                  <a:pt x="22863" y="19807"/>
                  <a:pt x="25092" y="17578"/>
                  <a:pt x="25092" y="14776"/>
                </a:cubicBezTo>
                <a:lnTo>
                  <a:pt x="25092" y="5032"/>
                </a:lnTo>
                <a:cubicBezTo>
                  <a:pt x="25092" y="2230"/>
                  <a:pt x="22863" y="1"/>
                  <a:pt x="2012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38"/>
          <p:cNvSpPr/>
          <p:nvPr/>
        </p:nvSpPr>
        <p:spPr>
          <a:xfrm flipH="1">
            <a:off x="-3291841" y="2421215"/>
            <a:ext cx="100317" cy="103069"/>
          </a:xfrm>
          <a:custGeom>
            <a:avLst/>
            <a:gdLst/>
            <a:ahLst/>
            <a:cxnLst/>
            <a:rect l="l" t="t" r="r" b="b"/>
            <a:pathLst>
              <a:path w="3886" h="3949" extrusionOk="0">
                <a:moveTo>
                  <a:pt x="1" y="0"/>
                </a:moveTo>
                <a:lnTo>
                  <a:pt x="1" y="3949"/>
                </a:lnTo>
                <a:lnTo>
                  <a:pt x="3885" y="3949"/>
                </a:lnTo>
                <a:lnTo>
                  <a:pt x="388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38"/>
          <p:cNvSpPr/>
          <p:nvPr/>
        </p:nvSpPr>
        <p:spPr>
          <a:xfrm flipH="1">
            <a:off x="-3426647" y="2421215"/>
            <a:ext cx="101943" cy="103069"/>
          </a:xfrm>
          <a:custGeom>
            <a:avLst/>
            <a:gdLst/>
            <a:ahLst/>
            <a:cxnLst/>
            <a:rect l="l" t="t" r="r" b="b"/>
            <a:pathLst>
              <a:path w="3949" h="3949" extrusionOk="0">
                <a:moveTo>
                  <a:pt x="0" y="0"/>
                </a:moveTo>
                <a:lnTo>
                  <a:pt x="0" y="3949"/>
                </a:lnTo>
                <a:lnTo>
                  <a:pt x="3948" y="3949"/>
                </a:lnTo>
                <a:lnTo>
                  <a:pt x="39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8"/>
          <p:cNvSpPr/>
          <p:nvPr/>
        </p:nvSpPr>
        <p:spPr>
          <a:xfrm flipH="1">
            <a:off x="-3291841" y="2552524"/>
            <a:ext cx="100317" cy="103069"/>
          </a:xfrm>
          <a:custGeom>
            <a:avLst/>
            <a:gdLst/>
            <a:ahLst/>
            <a:cxnLst/>
            <a:rect l="l" t="t" r="r" b="b"/>
            <a:pathLst>
              <a:path w="3886" h="3949" extrusionOk="0">
                <a:moveTo>
                  <a:pt x="1" y="0"/>
                </a:moveTo>
                <a:lnTo>
                  <a:pt x="1" y="3949"/>
                </a:lnTo>
                <a:lnTo>
                  <a:pt x="3885" y="3949"/>
                </a:lnTo>
                <a:lnTo>
                  <a:pt x="388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38"/>
          <p:cNvSpPr/>
          <p:nvPr/>
        </p:nvSpPr>
        <p:spPr>
          <a:xfrm flipH="1">
            <a:off x="-3426647" y="2552524"/>
            <a:ext cx="101943" cy="103069"/>
          </a:xfrm>
          <a:custGeom>
            <a:avLst/>
            <a:gdLst/>
            <a:ahLst/>
            <a:cxnLst/>
            <a:rect l="l" t="t" r="r" b="b"/>
            <a:pathLst>
              <a:path w="3949" h="3949" extrusionOk="0">
                <a:moveTo>
                  <a:pt x="0" y="0"/>
                </a:moveTo>
                <a:lnTo>
                  <a:pt x="0" y="3949"/>
                </a:lnTo>
                <a:lnTo>
                  <a:pt x="3948" y="3949"/>
                </a:lnTo>
                <a:lnTo>
                  <a:pt x="39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38"/>
          <p:cNvSpPr/>
          <p:nvPr/>
        </p:nvSpPr>
        <p:spPr>
          <a:xfrm flipH="1">
            <a:off x="-3418438" y="3451748"/>
            <a:ext cx="182512" cy="475412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38"/>
          <p:cNvSpPr/>
          <p:nvPr/>
        </p:nvSpPr>
        <p:spPr>
          <a:xfrm flipH="1">
            <a:off x="-3620647" y="3450077"/>
            <a:ext cx="184164" cy="477082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38"/>
          <p:cNvSpPr/>
          <p:nvPr/>
        </p:nvSpPr>
        <p:spPr>
          <a:xfrm flipH="1">
            <a:off x="-3523634" y="3546491"/>
            <a:ext cx="190721" cy="121365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38"/>
          <p:cNvSpPr/>
          <p:nvPr/>
        </p:nvSpPr>
        <p:spPr>
          <a:xfrm flipH="1">
            <a:off x="-3563105" y="3709381"/>
            <a:ext cx="269638" cy="217778"/>
          </a:xfrm>
          <a:custGeom>
            <a:avLst/>
            <a:gdLst/>
            <a:ahLst/>
            <a:cxnLst/>
            <a:rect l="l" t="t" r="r" b="b"/>
            <a:pathLst>
              <a:path w="10445" h="8344" extrusionOk="0">
                <a:moveTo>
                  <a:pt x="5222" y="0"/>
                </a:moveTo>
                <a:cubicBezTo>
                  <a:pt x="5222" y="4522"/>
                  <a:pt x="828" y="6496"/>
                  <a:pt x="191" y="6751"/>
                </a:cubicBezTo>
                <a:cubicBezTo>
                  <a:pt x="64" y="7260"/>
                  <a:pt x="0" y="7770"/>
                  <a:pt x="0" y="8343"/>
                </a:cubicBezTo>
                <a:lnTo>
                  <a:pt x="10444" y="8343"/>
                </a:lnTo>
                <a:cubicBezTo>
                  <a:pt x="10444" y="7770"/>
                  <a:pt x="10444" y="7260"/>
                  <a:pt x="10317" y="6751"/>
                </a:cubicBezTo>
                <a:cubicBezTo>
                  <a:pt x="10317" y="6751"/>
                  <a:pt x="5222" y="4840"/>
                  <a:pt x="52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8"/>
          <p:cNvSpPr/>
          <p:nvPr/>
        </p:nvSpPr>
        <p:spPr>
          <a:xfrm flipH="1">
            <a:off x="-3428299" y="3709381"/>
            <a:ext cx="26" cy="2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8"/>
          <p:cNvSpPr/>
          <p:nvPr/>
        </p:nvSpPr>
        <p:spPr>
          <a:xfrm flipH="1">
            <a:off x="-3656814" y="3396885"/>
            <a:ext cx="461985" cy="41577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8"/>
          <p:cNvSpPr/>
          <p:nvPr/>
        </p:nvSpPr>
        <p:spPr>
          <a:xfrm flipH="1">
            <a:off x="-3656814" y="3940418"/>
            <a:ext cx="461985" cy="41577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38"/>
          <p:cNvSpPr/>
          <p:nvPr/>
        </p:nvSpPr>
        <p:spPr>
          <a:xfrm flipH="1">
            <a:off x="-3452901" y="1822847"/>
            <a:ext cx="126571" cy="184527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8"/>
          <p:cNvSpPr/>
          <p:nvPr/>
        </p:nvSpPr>
        <p:spPr>
          <a:xfrm flipH="1">
            <a:off x="-3612412" y="1822847"/>
            <a:ext cx="143041" cy="184527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8"/>
          <p:cNvSpPr/>
          <p:nvPr/>
        </p:nvSpPr>
        <p:spPr>
          <a:xfrm flipH="1">
            <a:off x="-3770245" y="1822847"/>
            <a:ext cx="124970" cy="184527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38"/>
          <p:cNvSpPr/>
          <p:nvPr/>
        </p:nvSpPr>
        <p:spPr>
          <a:xfrm flipH="1">
            <a:off x="1199581" y="298633"/>
            <a:ext cx="95361" cy="186197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38"/>
          <p:cNvSpPr/>
          <p:nvPr/>
        </p:nvSpPr>
        <p:spPr>
          <a:xfrm>
            <a:off x="1376935" y="868058"/>
            <a:ext cx="152544" cy="184527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38"/>
          <p:cNvSpPr/>
          <p:nvPr/>
        </p:nvSpPr>
        <p:spPr>
          <a:xfrm>
            <a:off x="1548937" y="868058"/>
            <a:ext cx="156081" cy="184527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38"/>
          <p:cNvSpPr/>
          <p:nvPr/>
        </p:nvSpPr>
        <p:spPr>
          <a:xfrm>
            <a:off x="1706767" y="868058"/>
            <a:ext cx="260728" cy="184527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38"/>
          <p:cNvSpPr/>
          <p:nvPr/>
        </p:nvSpPr>
        <p:spPr>
          <a:xfrm>
            <a:off x="1986951" y="868058"/>
            <a:ext cx="113530" cy="184527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8"/>
          <p:cNvSpPr/>
          <p:nvPr/>
        </p:nvSpPr>
        <p:spPr>
          <a:xfrm flipH="1">
            <a:off x="551831" y="4651826"/>
            <a:ext cx="167720" cy="221093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38"/>
          <p:cNvSpPr/>
          <p:nvPr/>
        </p:nvSpPr>
        <p:spPr>
          <a:xfrm flipH="1">
            <a:off x="311804" y="4543772"/>
            <a:ext cx="213748" cy="397294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38"/>
          <p:cNvSpPr/>
          <p:nvPr/>
        </p:nvSpPr>
        <p:spPr>
          <a:xfrm flipH="1">
            <a:off x="121108" y="4651826"/>
            <a:ext cx="169346" cy="221093"/>
          </a:xfrm>
          <a:custGeom>
            <a:avLst/>
            <a:gdLst/>
            <a:ahLst/>
            <a:cxnLst/>
            <a:rect l="l" t="t" r="r" b="b"/>
            <a:pathLst>
              <a:path w="6560" h="8471" extrusionOk="0">
                <a:moveTo>
                  <a:pt x="0" y="0"/>
                </a:moveTo>
                <a:lnTo>
                  <a:pt x="0" y="1911"/>
                </a:lnTo>
                <a:lnTo>
                  <a:pt x="5095" y="4267"/>
                </a:lnTo>
                <a:lnTo>
                  <a:pt x="0" y="6560"/>
                </a:lnTo>
                <a:lnTo>
                  <a:pt x="0" y="8470"/>
                </a:lnTo>
                <a:lnTo>
                  <a:pt x="6559" y="5413"/>
                </a:lnTo>
                <a:lnTo>
                  <a:pt x="6559" y="30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9117;p54">
            <a:extLst>
              <a:ext uri="{FF2B5EF4-FFF2-40B4-BE49-F238E27FC236}">
                <a16:creationId xmlns:a16="http://schemas.microsoft.com/office/drawing/2014/main" id="{E88D36F8-4A49-7F47-BD8C-32DA191FF516}"/>
              </a:ext>
            </a:extLst>
          </p:cNvPr>
          <p:cNvGrpSpPr>
            <a:grpSpLocks noChangeAspect="1"/>
          </p:cNvGrpSpPr>
          <p:nvPr/>
        </p:nvGrpSpPr>
        <p:grpSpPr>
          <a:xfrm>
            <a:off x="3986575" y="3087394"/>
            <a:ext cx="320040" cy="320040"/>
            <a:chOff x="1379798" y="1723250"/>
            <a:chExt cx="397887" cy="397887"/>
          </a:xfrm>
          <a:solidFill>
            <a:srgbClr val="002060"/>
          </a:solidFill>
        </p:grpSpPr>
        <p:sp>
          <p:nvSpPr>
            <p:cNvPr id="154" name="Google Shape;9118;p54">
              <a:extLst>
                <a:ext uri="{FF2B5EF4-FFF2-40B4-BE49-F238E27FC236}">
                  <a16:creationId xmlns:a16="http://schemas.microsoft.com/office/drawing/2014/main" id="{17E0CAB9-A7FA-0849-9112-462567F279B2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9119;p54">
              <a:extLst>
                <a:ext uri="{FF2B5EF4-FFF2-40B4-BE49-F238E27FC236}">
                  <a16:creationId xmlns:a16="http://schemas.microsoft.com/office/drawing/2014/main" id="{70CB8385-D458-714E-8483-BE02248A006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9120;p54">
              <a:extLst>
                <a:ext uri="{FF2B5EF4-FFF2-40B4-BE49-F238E27FC236}">
                  <a16:creationId xmlns:a16="http://schemas.microsoft.com/office/drawing/2014/main" id="{C98A59CE-C9DE-544C-AE03-13530EC64934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9121;p54">
              <a:extLst>
                <a:ext uri="{FF2B5EF4-FFF2-40B4-BE49-F238E27FC236}">
                  <a16:creationId xmlns:a16="http://schemas.microsoft.com/office/drawing/2014/main" id="{CF0092CE-A6D9-8F44-A2C3-3C22532F918B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8874;p54">
            <a:extLst>
              <a:ext uri="{FF2B5EF4-FFF2-40B4-BE49-F238E27FC236}">
                <a16:creationId xmlns:a16="http://schemas.microsoft.com/office/drawing/2014/main" id="{0CF0B565-2BC5-FF4F-B4E8-39B4FE684383}"/>
              </a:ext>
            </a:extLst>
          </p:cNvPr>
          <p:cNvGrpSpPr/>
          <p:nvPr/>
        </p:nvGrpSpPr>
        <p:grpSpPr>
          <a:xfrm>
            <a:off x="3986575" y="3966136"/>
            <a:ext cx="322435" cy="227117"/>
            <a:chOff x="-1199300" y="3279250"/>
            <a:chExt cx="293025" cy="206400"/>
          </a:xfrm>
          <a:solidFill>
            <a:srgbClr val="052440"/>
          </a:solidFill>
        </p:grpSpPr>
        <p:sp>
          <p:nvSpPr>
            <p:cNvPr id="159" name="Google Shape;8875;p54">
              <a:extLst>
                <a:ext uri="{FF2B5EF4-FFF2-40B4-BE49-F238E27FC236}">
                  <a16:creationId xmlns:a16="http://schemas.microsoft.com/office/drawing/2014/main" id="{D6AC0850-87AD-2340-A414-CB23E168F2EE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876;p54">
              <a:extLst>
                <a:ext uri="{FF2B5EF4-FFF2-40B4-BE49-F238E27FC236}">
                  <a16:creationId xmlns:a16="http://schemas.microsoft.com/office/drawing/2014/main" id="{3C5178C6-FB29-C448-BF45-508A995A5C01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877;p54">
              <a:extLst>
                <a:ext uri="{FF2B5EF4-FFF2-40B4-BE49-F238E27FC236}">
                  <a16:creationId xmlns:a16="http://schemas.microsoft.com/office/drawing/2014/main" id="{34B0A485-D2B0-DA4C-B960-F7EE6F6378BC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878;p54">
              <a:extLst>
                <a:ext uri="{FF2B5EF4-FFF2-40B4-BE49-F238E27FC236}">
                  <a16:creationId xmlns:a16="http://schemas.microsoft.com/office/drawing/2014/main" id="{E6B307A5-7466-0646-A20F-2DF5C230734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8836;p54">
            <a:extLst>
              <a:ext uri="{FF2B5EF4-FFF2-40B4-BE49-F238E27FC236}">
                <a16:creationId xmlns:a16="http://schemas.microsoft.com/office/drawing/2014/main" id="{956CCBA9-49B8-EB46-9E63-D2046EDFF367}"/>
              </a:ext>
            </a:extLst>
          </p:cNvPr>
          <p:cNvGrpSpPr>
            <a:grpSpLocks noChangeAspect="1"/>
          </p:cNvGrpSpPr>
          <p:nvPr/>
        </p:nvGrpSpPr>
        <p:grpSpPr>
          <a:xfrm>
            <a:off x="3986575" y="3527341"/>
            <a:ext cx="320040" cy="320040"/>
            <a:chOff x="-6689825" y="3992050"/>
            <a:chExt cx="293025" cy="291250"/>
          </a:xfrm>
          <a:solidFill>
            <a:srgbClr val="052440"/>
          </a:solidFill>
        </p:grpSpPr>
        <p:sp>
          <p:nvSpPr>
            <p:cNvPr id="164" name="Google Shape;8837;p54">
              <a:extLst>
                <a:ext uri="{FF2B5EF4-FFF2-40B4-BE49-F238E27FC236}">
                  <a16:creationId xmlns:a16="http://schemas.microsoft.com/office/drawing/2014/main" id="{7C28C7D5-3D3E-A647-8652-B1DFBFDE7829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838;p54">
              <a:extLst>
                <a:ext uri="{FF2B5EF4-FFF2-40B4-BE49-F238E27FC236}">
                  <a16:creationId xmlns:a16="http://schemas.microsoft.com/office/drawing/2014/main" id="{CE6C617E-EBFB-C046-9386-55ECEAEEC0C2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839;p54">
              <a:extLst>
                <a:ext uri="{FF2B5EF4-FFF2-40B4-BE49-F238E27FC236}">
                  <a16:creationId xmlns:a16="http://schemas.microsoft.com/office/drawing/2014/main" id="{87334263-7E52-3749-8E5F-9309C83059B8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840;p54">
              <a:extLst>
                <a:ext uri="{FF2B5EF4-FFF2-40B4-BE49-F238E27FC236}">
                  <a16:creationId xmlns:a16="http://schemas.microsoft.com/office/drawing/2014/main" id="{59F8A236-6F7E-2B4B-B509-9BE640483E85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841;p54">
              <a:extLst>
                <a:ext uri="{FF2B5EF4-FFF2-40B4-BE49-F238E27FC236}">
                  <a16:creationId xmlns:a16="http://schemas.microsoft.com/office/drawing/2014/main" id="{72431797-629F-7644-A55A-06D14CBE8B42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842;p54">
              <a:extLst>
                <a:ext uri="{FF2B5EF4-FFF2-40B4-BE49-F238E27FC236}">
                  <a16:creationId xmlns:a16="http://schemas.microsoft.com/office/drawing/2014/main" id="{DCAE40DE-E152-EC48-8954-6201B7676AFB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843;p54">
              <a:extLst>
                <a:ext uri="{FF2B5EF4-FFF2-40B4-BE49-F238E27FC236}">
                  <a16:creationId xmlns:a16="http://schemas.microsoft.com/office/drawing/2014/main" id="{D6D5EBC0-0834-7041-AAD1-599D058282E5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844;p54">
              <a:extLst>
                <a:ext uri="{FF2B5EF4-FFF2-40B4-BE49-F238E27FC236}">
                  <a16:creationId xmlns:a16="http://schemas.microsoft.com/office/drawing/2014/main" id="{7FBDB89F-AFBB-9A42-8C86-6344BE61108E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845;p54">
              <a:extLst>
                <a:ext uri="{FF2B5EF4-FFF2-40B4-BE49-F238E27FC236}">
                  <a16:creationId xmlns:a16="http://schemas.microsoft.com/office/drawing/2014/main" id="{6F2A080D-7E43-4C45-93D4-DD663E486C50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846;p54">
              <a:extLst>
                <a:ext uri="{FF2B5EF4-FFF2-40B4-BE49-F238E27FC236}">
                  <a16:creationId xmlns:a16="http://schemas.microsoft.com/office/drawing/2014/main" id="{EFB6F73C-566A-394B-97EB-09ADB988BB38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847;p54">
              <a:extLst>
                <a:ext uri="{FF2B5EF4-FFF2-40B4-BE49-F238E27FC236}">
                  <a16:creationId xmlns:a16="http://schemas.microsoft.com/office/drawing/2014/main" id="{48C9E11A-BDF8-1F47-A95C-6B6EF9178ACE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848;p54">
              <a:extLst>
                <a:ext uri="{FF2B5EF4-FFF2-40B4-BE49-F238E27FC236}">
                  <a16:creationId xmlns:a16="http://schemas.microsoft.com/office/drawing/2014/main" id="{876B8304-B4A9-124C-9FFD-745580553C10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123;p38">
            <a:extLst>
              <a:ext uri="{FF2B5EF4-FFF2-40B4-BE49-F238E27FC236}">
                <a16:creationId xmlns:a16="http://schemas.microsoft.com/office/drawing/2014/main" id="{840B6D8F-7C0A-6046-BAC4-3BEA2595656B}"/>
              </a:ext>
            </a:extLst>
          </p:cNvPr>
          <p:cNvSpPr txBox="1">
            <a:spLocks/>
          </p:cNvSpPr>
          <p:nvPr/>
        </p:nvSpPr>
        <p:spPr>
          <a:xfrm>
            <a:off x="4572000" y="3078745"/>
            <a:ext cx="4470900" cy="3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pPr marL="0" indent="0"/>
            <a:r>
              <a:rPr lang="en-US" sz="1100" dirty="0" err="1"/>
              <a:t>linkedin.com</a:t>
            </a:r>
            <a:r>
              <a:rPr lang="en-US" sz="1100" dirty="0"/>
              <a:t>/in/hugo-de-moraes</a:t>
            </a:r>
          </a:p>
        </p:txBody>
      </p:sp>
      <p:sp>
        <p:nvSpPr>
          <p:cNvPr id="177" name="Google Shape;1123;p38">
            <a:extLst>
              <a:ext uri="{FF2B5EF4-FFF2-40B4-BE49-F238E27FC236}">
                <a16:creationId xmlns:a16="http://schemas.microsoft.com/office/drawing/2014/main" id="{FE78F73C-2CCD-274D-9563-B822F085C472}"/>
              </a:ext>
            </a:extLst>
          </p:cNvPr>
          <p:cNvSpPr txBox="1">
            <a:spLocks/>
          </p:cNvSpPr>
          <p:nvPr/>
        </p:nvSpPr>
        <p:spPr>
          <a:xfrm>
            <a:off x="4534619" y="3502877"/>
            <a:ext cx="4470900" cy="3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pPr marL="0" indent="0"/>
            <a:r>
              <a:rPr lang="en-US" sz="1100" dirty="0" err="1"/>
              <a:t>demoraeshugo.com</a:t>
            </a:r>
            <a:endParaRPr lang="en-US" sz="1100" dirty="0"/>
          </a:p>
        </p:txBody>
      </p:sp>
      <p:sp>
        <p:nvSpPr>
          <p:cNvPr id="178" name="Google Shape;1123;p38">
            <a:extLst>
              <a:ext uri="{FF2B5EF4-FFF2-40B4-BE49-F238E27FC236}">
                <a16:creationId xmlns:a16="http://schemas.microsoft.com/office/drawing/2014/main" id="{40246BCE-F821-0244-BE72-A4500D1C1FD7}"/>
              </a:ext>
            </a:extLst>
          </p:cNvPr>
          <p:cNvSpPr txBox="1">
            <a:spLocks/>
          </p:cNvSpPr>
          <p:nvPr/>
        </p:nvSpPr>
        <p:spPr>
          <a:xfrm>
            <a:off x="4534619" y="3927009"/>
            <a:ext cx="4470900" cy="36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 b="0" i="0" u="none" strike="noStrike" cap="none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pPr marL="0" indent="0"/>
            <a:r>
              <a:rPr lang="en-US" sz="1100" dirty="0" err="1"/>
              <a:t>demoraeshugo@gmail.com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30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" grpId="0" animBg="1"/>
      <p:bldP spid="1136" grpId="0" animBg="1"/>
      <p:bldP spid="11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9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1278" name="Google Shape;1278;p39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accent2"/>
                </a:solidFill>
              </a:rPr>
              <a:t>This is where you give credit to the ones who are part of this project.</a:t>
            </a:r>
            <a:endParaRPr dirty="0">
              <a:solidFill>
                <a:schemeClr val="accent2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2"/>
              </a:solidFill>
            </a:endParaRPr>
          </a:p>
          <a:p>
            <a:pPr marL="241300" lvl="0" indent="-1905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●"/>
            </a:pPr>
            <a:r>
              <a:rPr lang="es" dirty="0">
                <a:solidFill>
                  <a:schemeClr val="accent2"/>
                </a:solidFill>
              </a:rPr>
              <a:t>Presentation template by </a:t>
            </a:r>
            <a:r>
              <a:rPr lang="es" dirty="0">
                <a:solidFill>
                  <a:schemeClr val="accent2"/>
                </a:solidFill>
                <a:uFill>
                  <a:noFill/>
                </a:uFill>
                <a:hlinkClick r:id="rId3"/>
              </a:rPr>
              <a:t>Slidesgo</a:t>
            </a:r>
            <a:endParaRPr dirty="0">
              <a:solidFill>
                <a:schemeClr val="accent2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●"/>
            </a:pPr>
            <a:r>
              <a:rPr lang="es" dirty="0">
                <a:solidFill>
                  <a:schemeClr val="accent2"/>
                </a:solidFill>
              </a:rPr>
              <a:t>Icons by </a:t>
            </a:r>
            <a:r>
              <a:rPr lang="es" dirty="0">
                <a:solidFill>
                  <a:schemeClr val="accent2"/>
                </a:solidFill>
                <a:uFill>
                  <a:noFill/>
                </a:uFill>
                <a:hlinkClick r:id="rId4"/>
              </a:rPr>
              <a:t>Flaticon</a:t>
            </a:r>
            <a:endParaRPr dirty="0">
              <a:solidFill>
                <a:schemeClr val="accent2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●"/>
            </a:pPr>
            <a:r>
              <a:rPr lang="es" dirty="0">
                <a:solidFill>
                  <a:schemeClr val="accent2"/>
                </a:solidFill>
              </a:rPr>
              <a:t>Infographics by </a:t>
            </a:r>
            <a:r>
              <a:rPr lang="es" dirty="0">
                <a:solidFill>
                  <a:schemeClr val="accent2"/>
                </a:solidFill>
                <a:uFill>
                  <a:noFill/>
                </a:uFill>
                <a:hlinkClick r:id="rId5"/>
              </a:rPr>
              <a:t>Freepik</a:t>
            </a:r>
            <a:endParaRPr dirty="0">
              <a:solidFill>
                <a:schemeClr val="accent2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●"/>
            </a:pPr>
            <a:r>
              <a:rPr lang="es" dirty="0">
                <a:solidFill>
                  <a:schemeClr val="accent2"/>
                </a:solidFill>
              </a:rPr>
              <a:t>Images created by Freepik</a:t>
            </a:r>
            <a:endParaRPr dirty="0">
              <a:solidFill>
                <a:schemeClr val="accent2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●"/>
            </a:pPr>
            <a:r>
              <a:rPr lang="es" dirty="0">
                <a:solidFill>
                  <a:schemeClr val="accent2"/>
                </a:solidFill>
              </a:rPr>
              <a:t>Author introduction slide photo created by Freepik</a:t>
            </a:r>
            <a:endParaRPr dirty="0">
              <a:solidFill>
                <a:schemeClr val="accent2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●"/>
            </a:pPr>
            <a:r>
              <a:rPr lang="es" dirty="0">
                <a:solidFill>
                  <a:schemeClr val="accent2"/>
                </a:solidFill>
              </a:rPr>
              <a:t>Text &amp; Image slide photo created by Freepik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About Me</a:t>
            </a:r>
            <a:endParaRPr sz="3000" dirty="0"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893700" y="2746374"/>
            <a:ext cx="3457500" cy="2057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Rising Junior at Rutgers University studying Computer Science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Pursuing a career in Full-Stack Software Engineering</a:t>
            </a:r>
          </a:p>
          <a:p>
            <a:pPr marL="171450" lvl="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Interested in problems revolving around logistics, transportation, and the overall movement of people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Out in Tech Graduate!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592001" y="3349408"/>
            <a:ext cx="3374608" cy="88399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ym typeface="Impact"/>
              </a:rPr>
              <a:t>Hugo De Moraes := </a:t>
            </a:r>
            <a:r>
              <a:rPr lang="es" sz="3000" dirty="0">
                <a:solidFill>
                  <a:srgbClr val="47FFD5"/>
                </a:solidFill>
                <a:sym typeface="Impact"/>
              </a:rPr>
              <a:t>&lt;He/Him&gt;</a:t>
            </a:r>
            <a:endParaRPr sz="3000" dirty="0">
              <a:solidFill>
                <a:srgbClr val="47FFD5"/>
              </a:solidFill>
              <a:sym typeface="Impact"/>
            </a:endParaRPr>
          </a:p>
        </p:txBody>
      </p:sp>
      <p:grpSp>
        <p:nvGrpSpPr>
          <p:cNvPr id="23" name="Google Shape;6267;p48">
            <a:extLst>
              <a:ext uri="{FF2B5EF4-FFF2-40B4-BE49-F238E27FC236}">
                <a16:creationId xmlns:a16="http://schemas.microsoft.com/office/drawing/2014/main" id="{394B5264-D5A9-004F-998F-DF8956B84EA2}"/>
              </a:ext>
            </a:extLst>
          </p:cNvPr>
          <p:cNvGrpSpPr>
            <a:grpSpLocks noChangeAspect="1"/>
          </p:cNvGrpSpPr>
          <p:nvPr/>
        </p:nvGrpSpPr>
        <p:grpSpPr>
          <a:xfrm>
            <a:off x="1178925" y="1140234"/>
            <a:ext cx="911978" cy="914400"/>
            <a:chOff x="-44528075" y="1982825"/>
            <a:chExt cx="300900" cy="301700"/>
          </a:xfrm>
          <a:solidFill>
            <a:srgbClr val="47FFD5"/>
          </a:solidFill>
        </p:grpSpPr>
        <p:sp>
          <p:nvSpPr>
            <p:cNvPr id="24" name="Google Shape;6268;p48">
              <a:extLst>
                <a:ext uri="{FF2B5EF4-FFF2-40B4-BE49-F238E27FC236}">
                  <a16:creationId xmlns:a16="http://schemas.microsoft.com/office/drawing/2014/main" id="{BFBD2B96-D150-524F-BD73-49DB78209E5C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269;p48">
              <a:extLst>
                <a:ext uri="{FF2B5EF4-FFF2-40B4-BE49-F238E27FC236}">
                  <a16:creationId xmlns:a16="http://schemas.microsoft.com/office/drawing/2014/main" id="{689D227C-E76A-9240-873D-675CA4585B08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70;p48">
              <a:extLst>
                <a:ext uri="{FF2B5EF4-FFF2-40B4-BE49-F238E27FC236}">
                  <a16:creationId xmlns:a16="http://schemas.microsoft.com/office/drawing/2014/main" id="{3F5F6980-BC7A-4149-8538-929D65E2DA55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271;p48">
              <a:extLst>
                <a:ext uri="{FF2B5EF4-FFF2-40B4-BE49-F238E27FC236}">
                  <a16:creationId xmlns:a16="http://schemas.microsoft.com/office/drawing/2014/main" id="{63043370-190C-DD44-9DFF-8D4A8A0346A1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272;p48">
              <a:extLst>
                <a:ext uri="{FF2B5EF4-FFF2-40B4-BE49-F238E27FC236}">
                  <a16:creationId xmlns:a16="http://schemas.microsoft.com/office/drawing/2014/main" id="{3B9A6016-EE8B-254C-AB78-72C4ED38CC0D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273;p48">
              <a:extLst>
                <a:ext uri="{FF2B5EF4-FFF2-40B4-BE49-F238E27FC236}">
                  <a16:creationId xmlns:a16="http://schemas.microsoft.com/office/drawing/2014/main" id="{86C44F9A-E9BF-0344-A1AA-C2E9BF44EDE0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274;p48">
              <a:extLst>
                <a:ext uri="{FF2B5EF4-FFF2-40B4-BE49-F238E27FC236}">
                  <a16:creationId xmlns:a16="http://schemas.microsoft.com/office/drawing/2014/main" id="{80FE4129-ABC5-B342-AC71-0F294E825B2B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5734;p47">
            <a:extLst>
              <a:ext uri="{FF2B5EF4-FFF2-40B4-BE49-F238E27FC236}">
                <a16:creationId xmlns:a16="http://schemas.microsoft.com/office/drawing/2014/main" id="{38AA44BB-B666-0C45-8603-0B55770721C7}"/>
              </a:ext>
            </a:extLst>
          </p:cNvPr>
          <p:cNvGrpSpPr>
            <a:grpSpLocks noChangeAspect="1"/>
          </p:cNvGrpSpPr>
          <p:nvPr/>
        </p:nvGrpSpPr>
        <p:grpSpPr>
          <a:xfrm>
            <a:off x="1718489" y="2207311"/>
            <a:ext cx="912669" cy="914400"/>
            <a:chOff x="-52513800" y="1903475"/>
            <a:chExt cx="316650" cy="317250"/>
          </a:xfrm>
          <a:solidFill>
            <a:srgbClr val="47FFD5"/>
          </a:solidFill>
        </p:grpSpPr>
        <p:sp>
          <p:nvSpPr>
            <p:cNvPr id="32" name="Google Shape;5735;p47">
              <a:extLst>
                <a:ext uri="{FF2B5EF4-FFF2-40B4-BE49-F238E27FC236}">
                  <a16:creationId xmlns:a16="http://schemas.microsoft.com/office/drawing/2014/main" id="{25A56C59-9696-0144-A1E0-2EB3FE8B7CCB}"/>
                </a:ext>
              </a:extLst>
            </p:cNvPr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36;p47">
              <a:extLst>
                <a:ext uri="{FF2B5EF4-FFF2-40B4-BE49-F238E27FC236}">
                  <a16:creationId xmlns:a16="http://schemas.microsoft.com/office/drawing/2014/main" id="{5A0CEF12-272E-8F44-AF74-F14E8B441261}"/>
                </a:ext>
              </a:extLst>
            </p:cNvPr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" name="Google Shape;6254;p48">
            <a:extLst>
              <a:ext uri="{FF2B5EF4-FFF2-40B4-BE49-F238E27FC236}">
                <a16:creationId xmlns:a16="http://schemas.microsoft.com/office/drawing/2014/main" id="{5C501739-59EC-B04B-BC8F-0CE2833DE9F4}"/>
              </a:ext>
            </a:extLst>
          </p:cNvPr>
          <p:cNvGrpSpPr>
            <a:grpSpLocks noChangeAspect="1"/>
          </p:cNvGrpSpPr>
          <p:nvPr/>
        </p:nvGrpSpPr>
        <p:grpSpPr>
          <a:xfrm>
            <a:off x="2367132" y="1136634"/>
            <a:ext cx="1040018" cy="914400"/>
            <a:chOff x="-45664625" y="2352225"/>
            <a:chExt cx="300125" cy="263875"/>
          </a:xfrm>
          <a:solidFill>
            <a:srgbClr val="47FFD5"/>
          </a:solidFill>
        </p:grpSpPr>
        <p:sp>
          <p:nvSpPr>
            <p:cNvPr id="35" name="Google Shape;6255;p48">
              <a:extLst>
                <a:ext uri="{FF2B5EF4-FFF2-40B4-BE49-F238E27FC236}">
                  <a16:creationId xmlns:a16="http://schemas.microsoft.com/office/drawing/2014/main" id="{D5B6015D-2786-2A45-8ABF-4A8F642C8C27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6256;p48">
              <a:extLst>
                <a:ext uri="{FF2B5EF4-FFF2-40B4-BE49-F238E27FC236}">
                  <a16:creationId xmlns:a16="http://schemas.microsoft.com/office/drawing/2014/main" id="{AEAE6802-BC70-8449-A803-0F251134612B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257;p48">
              <a:extLst>
                <a:ext uri="{FF2B5EF4-FFF2-40B4-BE49-F238E27FC236}">
                  <a16:creationId xmlns:a16="http://schemas.microsoft.com/office/drawing/2014/main" id="{36176E3A-C4D9-1849-AAB8-3243C237539B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258;p48">
              <a:extLst>
                <a:ext uri="{FF2B5EF4-FFF2-40B4-BE49-F238E27FC236}">
                  <a16:creationId xmlns:a16="http://schemas.microsoft.com/office/drawing/2014/main" id="{86187146-D71F-F040-88DA-D011A2490F1D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6259;p48">
              <a:extLst>
                <a:ext uri="{FF2B5EF4-FFF2-40B4-BE49-F238E27FC236}">
                  <a16:creationId xmlns:a16="http://schemas.microsoft.com/office/drawing/2014/main" id="{A7F65617-8C60-8643-86E6-7A314360A065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260;p48">
              <a:extLst>
                <a:ext uri="{FF2B5EF4-FFF2-40B4-BE49-F238E27FC236}">
                  <a16:creationId xmlns:a16="http://schemas.microsoft.com/office/drawing/2014/main" id="{61A90CDB-3857-0940-889D-BC6F0DD41CBB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261;p48">
              <a:extLst>
                <a:ext uri="{FF2B5EF4-FFF2-40B4-BE49-F238E27FC236}">
                  <a16:creationId xmlns:a16="http://schemas.microsoft.com/office/drawing/2014/main" id="{32F17C83-1FAC-2A4F-92FD-49AF7ABFD21B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What I learned</a:t>
            </a:r>
            <a:endParaRPr dirty="0"/>
          </a:p>
        </p:txBody>
      </p:sp>
      <p:sp>
        <p:nvSpPr>
          <p:cNvPr id="272" name="Google Shape;272;p23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How to build a simple Express.js web API with database CRUD operations </a:t>
            </a:r>
            <a:endParaRPr dirty="0"/>
          </a:p>
        </p:txBody>
      </p:sp>
      <p:sp>
        <p:nvSpPr>
          <p:cNvPr id="273" name="Google Shape;273;p23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How to leverage AWS to “port” my app logic to a serverless architecture</a:t>
            </a:r>
            <a:endParaRPr dirty="0"/>
          </a:p>
        </p:txBody>
      </p:sp>
      <p:sp>
        <p:nvSpPr>
          <p:cNvPr id="274" name="Google Shape;274;p23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How to implement a PostgreSQL database with CRUD operations </a:t>
            </a:r>
            <a:endParaRPr dirty="0"/>
          </a:p>
        </p:txBody>
      </p:sp>
      <p:sp>
        <p:nvSpPr>
          <p:cNvPr id="275" name="Google Shape;275;p23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Backend Layer </a:t>
            </a:r>
            <a:endParaRPr dirty="0"/>
          </a:p>
        </p:txBody>
      </p:sp>
      <p:sp>
        <p:nvSpPr>
          <p:cNvPr id="276" name="Google Shape;276;p23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3rd Party Service Layer</a:t>
            </a:r>
            <a:endParaRPr dirty="0"/>
          </a:p>
        </p:txBody>
      </p:sp>
      <p:sp>
        <p:nvSpPr>
          <p:cNvPr id="277" name="Google Shape;277;p23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dirty="0"/>
            </a:br>
            <a:r>
              <a:rPr lang="es" dirty="0"/>
              <a:t>Database Layer</a:t>
            </a:r>
            <a:endParaRPr dirty="0"/>
          </a:p>
        </p:txBody>
      </p:sp>
      <p:sp>
        <p:nvSpPr>
          <p:cNvPr id="278" name="Google Shape;278;p23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4081142" y="2083606"/>
            <a:ext cx="994978" cy="830447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6877940" y="2077049"/>
            <a:ext cx="1002833" cy="837003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5214;p46">
            <a:extLst>
              <a:ext uri="{FF2B5EF4-FFF2-40B4-BE49-F238E27FC236}">
                <a16:creationId xmlns:a16="http://schemas.microsoft.com/office/drawing/2014/main" id="{D7497872-E329-F649-BB12-E9B147FC99C8}"/>
              </a:ext>
            </a:extLst>
          </p:cNvPr>
          <p:cNvGrpSpPr/>
          <p:nvPr/>
        </p:nvGrpSpPr>
        <p:grpSpPr>
          <a:xfrm>
            <a:off x="7204205" y="2270224"/>
            <a:ext cx="350302" cy="318241"/>
            <a:chOff x="-62518200" y="2692475"/>
            <a:chExt cx="318225" cy="289100"/>
          </a:xfrm>
          <a:solidFill>
            <a:srgbClr val="48FFD5"/>
          </a:solidFill>
        </p:grpSpPr>
        <p:sp>
          <p:nvSpPr>
            <p:cNvPr id="31" name="Google Shape;5215;p46">
              <a:extLst>
                <a:ext uri="{FF2B5EF4-FFF2-40B4-BE49-F238E27FC236}">
                  <a16:creationId xmlns:a16="http://schemas.microsoft.com/office/drawing/2014/main" id="{3AA21084-CB38-624E-B155-2DD63DF786E6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16;p46">
              <a:extLst>
                <a:ext uri="{FF2B5EF4-FFF2-40B4-BE49-F238E27FC236}">
                  <a16:creationId xmlns:a16="http://schemas.microsoft.com/office/drawing/2014/main" id="{23183978-A216-8648-8C7D-799FAB5EF276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774;p54">
            <a:extLst>
              <a:ext uri="{FF2B5EF4-FFF2-40B4-BE49-F238E27FC236}">
                <a16:creationId xmlns:a16="http://schemas.microsoft.com/office/drawing/2014/main" id="{51128323-0AF7-9F40-A363-2DE95D630897}"/>
              </a:ext>
            </a:extLst>
          </p:cNvPr>
          <p:cNvGrpSpPr/>
          <p:nvPr/>
        </p:nvGrpSpPr>
        <p:grpSpPr>
          <a:xfrm>
            <a:off x="4427354" y="2277262"/>
            <a:ext cx="302554" cy="304163"/>
            <a:chOff x="-3852025" y="2764950"/>
            <a:chExt cx="291450" cy="293000"/>
          </a:xfrm>
          <a:solidFill>
            <a:srgbClr val="48FFD5"/>
          </a:solidFill>
        </p:grpSpPr>
        <p:sp>
          <p:nvSpPr>
            <p:cNvPr id="34" name="Google Shape;8775;p54">
              <a:extLst>
                <a:ext uri="{FF2B5EF4-FFF2-40B4-BE49-F238E27FC236}">
                  <a16:creationId xmlns:a16="http://schemas.microsoft.com/office/drawing/2014/main" id="{DA0B4249-6611-3044-B25E-F47D06265C4F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76;p54">
              <a:extLst>
                <a:ext uri="{FF2B5EF4-FFF2-40B4-BE49-F238E27FC236}">
                  <a16:creationId xmlns:a16="http://schemas.microsoft.com/office/drawing/2014/main" id="{510DD301-B8BF-D245-ACB5-59350D97ED83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6144;p48">
            <a:extLst>
              <a:ext uri="{FF2B5EF4-FFF2-40B4-BE49-F238E27FC236}">
                <a16:creationId xmlns:a16="http://schemas.microsoft.com/office/drawing/2014/main" id="{1A2296C6-3488-E845-9B30-12FC02904AF5}"/>
              </a:ext>
            </a:extLst>
          </p:cNvPr>
          <p:cNvGrpSpPr/>
          <p:nvPr/>
        </p:nvGrpSpPr>
        <p:grpSpPr>
          <a:xfrm>
            <a:off x="1599149" y="2290826"/>
            <a:ext cx="330964" cy="330964"/>
            <a:chOff x="-48633175" y="2711375"/>
            <a:chExt cx="299325" cy="299325"/>
          </a:xfrm>
          <a:solidFill>
            <a:srgbClr val="48FFD5"/>
          </a:solidFill>
        </p:grpSpPr>
        <p:sp>
          <p:nvSpPr>
            <p:cNvPr id="37" name="Google Shape;6145;p48">
              <a:extLst>
                <a:ext uri="{FF2B5EF4-FFF2-40B4-BE49-F238E27FC236}">
                  <a16:creationId xmlns:a16="http://schemas.microsoft.com/office/drawing/2014/main" id="{09DA0C85-A8E1-6B45-8705-DBB59188B4BB}"/>
                </a:ext>
              </a:extLst>
            </p:cNvPr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46;p48">
              <a:extLst>
                <a:ext uri="{FF2B5EF4-FFF2-40B4-BE49-F238E27FC236}">
                  <a16:creationId xmlns:a16="http://schemas.microsoft.com/office/drawing/2014/main" id="{1B57EA6D-8E96-9144-858C-1C53A542A065}"/>
                </a:ext>
              </a:extLst>
            </p:cNvPr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725C96-EA1E-7440-8231-6BD0F08B8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11"/>
          <a:stretch/>
        </p:blipFill>
        <p:spPr>
          <a:xfrm>
            <a:off x="1373916" y="2119970"/>
            <a:ext cx="2111548" cy="1187519"/>
          </a:xfrm>
          <a:prstGeom prst="rect">
            <a:avLst/>
          </a:prstGeom>
        </p:spPr>
      </p:pic>
      <p:sp>
        <p:nvSpPr>
          <p:cNvPr id="85" name="Google Shape;663;p32">
            <a:extLst>
              <a:ext uri="{FF2B5EF4-FFF2-40B4-BE49-F238E27FC236}">
                <a16:creationId xmlns:a16="http://schemas.microsoft.com/office/drawing/2014/main" id="{27923FDE-EDC8-DB43-A45E-0074D4AB5ECB}"/>
              </a:ext>
            </a:extLst>
          </p:cNvPr>
          <p:cNvSpPr/>
          <p:nvPr/>
        </p:nvSpPr>
        <p:spPr>
          <a:xfrm>
            <a:off x="1263619" y="2015599"/>
            <a:ext cx="2345238" cy="1674596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47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ABOUT THE PROJECT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94" name="Google Shape;294;p24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835F9B1-19CC-8D47-910A-A5985BBFEB89}"/>
              </a:ext>
            </a:extLst>
          </p:cNvPr>
          <p:cNvGrpSpPr/>
          <p:nvPr/>
        </p:nvGrpSpPr>
        <p:grpSpPr>
          <a:xfrm>
            <a:off x="321234" y="2940666"/>
            <a:ext cx="1662904" cy="635939"/>
            <a:chOff x="876518" y="3163884"/>
            <a:chExt cx="1662904" cy="635939"/>
          </a:xfrm>
        </p:grpSpPr>
        <p:sp>
          <p:nvSpPr>
            <p:cNvPr id="318" name="Google Shape;318;p24"/>
            <p:cNvSpPr/>
            <p:nvPr/>
          </p:nvSpPr>
          <p:spPr>
            <a:xfrm>
              <a:off x="1332172" y="3623532"/>
              <a:ext cx="30103" cy="14"/>
            </a:xfrm>
            <a:custGeom>
              <a:avLst/>
              <a:gdLst/>
              <a:ahLst/>
              <a:cxnLst/>
              <a:rect l="l" t="t" r="r" b="b"/>
              <a:pathLst>
                <a:path w="2146" h="1" fill="none" extrusionOk="0">
                  <a:moveTo>
                    <a:pt x="1" y="0"/>
                  </a:moveTo>
                  <a:lnTo>
                    <a:pt x="2146" y="0"/>
                  </a:lnTo>
                </a:path>
              </a:pathLst>
            </a:custGeom>
            <a:noFill/>
            <a:ln w="30475" cap="rnd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45036" y="3594114"/>
              <a:ext cx="30103" cy="30117"/>
            </a:xfrm>
            <a:custGeom>
              <a:avLst/>
              <a:gdLst/>
              <a:ahLst/>
              <a:cxnLst/>
              <a:rect l="l" t="t" r="r" b="b"/>
              <a:pathLst>
                <a:path w="2146" h="2147" fill="none" extrusionOk="0">
                  <a:moveTo>
                    <a:pt x="0" y="2146"/>
                  </a:moveTo>
                  <a:lnTo>
                    <a:pt x="2146" y="2146"/>
                  </a:lnTo>
                  <a:lnTo>
                    <a:pt x="2146" y="1"/>
                  </a:lnTo>
                </a:path>
              </a:pathLst>
            </a:custGeom>
            <a:noFill/>
            <a:ln w="30475" cap="rnd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75129" y="3222708"/>
              <a:ext cx="14" cy="313935"/>
            </a:xfrm>
            <a:custGeom>
              <a:avLst/>
              <a:gdLst/>
              <a:ahLst/>
              <a:cxnLst/>
              <a:rect l="l" t="t" r="r" b="b"/>
              <a:pathLst>
                <a:path w="1" h="22380" fill="none" extrusionOk="0">
                  <a:moveTo>
                    <a:pt x="1" y="22379"/>
                  </a:moveTo>
                  <a:lnTo>
                    <a:pt x="1" y="1"/>
                  </a:lnTo>
                </a:path>
              </a:pathLst>
            </a:custGeom>
            <a:noFill/>
            <a:ln w="30475" cap="rnd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475129" y="3163884"/>
              <a:ext cx="30103" cy="30117"/>
            </a:xfrm>
            <a:custGeom>
              <a:avLst/>
              <a:gdLst/>
              <a:ahLst/>
              <a:cxnLst/>
              <a:rect l="l" t="t" r="r" b="b"/>
              <a:pathLst>
                <a:path w="2146" h="2147" fill="none" extrusionOk="0">
                  <a:moveTo>
                    <a:pt x="1" y="2146"/>
                  </a:moveTo>
                  <a:lnTo>
                    <a:pt x="1" y="1"/>
                  </a:lnTo>
                  <a:lnTo>
                    <a:pt x="2146" y="1"/>
                  </a:lnTo>
                </a:path>
              </a:pathLst>
            </a:custGeom>
            <a:noFill/>
            <a:ln w="30475" cap="rnd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1561310" y="3163884"/>
              <a:ext cx="871318" cy="14"/>
            </a:xfrm>
            <a:custGeom>
              <a:avLst/>
              <a:gdLst/>
              <a:ahLst/>
              <a:cxnLst/>
              <a:rect l="l" t="t" r="r" b="b"/>
              <a:pathLst>
                <a:path w="62115" h="1" fill="none" extrusionOk="0">
                  <a:moveTo>
                    <a:pt x="1" y="1"/>
                  </a:moveTo>
                  <a:lnTo>
                    <a:pt x="62115" y="1"/>
                  </a:lnTo>
                </a:path>
              </a:pathLst>
            </a:custGeom>
            <a:noFill/>
            <a:ln w="30475" cap="rnd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2460761" y="3163884"/>
              <a:ext cx="30103" cy="30117"/>
            </a:xfrm>
            <a:custGeom>
              <a:avLst/>
              <a:gdLst/>
              <a:ahLst/>
              <a:cxnLst/>
              <a:rect l="l" t="t" r="r" b="b"/>
              <a:pathLst>
                <a:path w="2146" h="2147" fill="none" extrusionOk="0">
                  <a:moveTo>
                    <a:pt x="1" y="1"/>
                  </a:moveTo>
                  <a:lnTo>
                    <a:pt x="2146" y="1"/>
                  </a:lnTo>
                  <a:lnTo>
                    <a:pt x="2146" y="2146"/>
                  </a:lnTo>
                </a:path>
              </a:pathLst>
            </a:custGeom>
            <a:noFill/>
            <a:ln w="30475" cap="rnd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2419725" y="3268541"/>
              <a:ext cx="119697" cy="102639"/>
            </a:xfrm>
            <a:custGeom>
              <a:avLst/>
              <a:gdLst/>
              <a:ahLst/>
              <a:cxnLst/>
              <a:rect l="l" t="t" r="r" b="b"/>
              <a:pathLst>
                <a:path w="8533" h="7317" extrusionOk="0">
                  <a:moveTo>
                    <a:pt x="4876" y="0"/>
                  </a:moveTo>
                  <a:cubicBezTo>
                    <a:pt x="1658" y="0"/>
                    <a:pt x="0" y="3950"/>
                    <a:pt x="2292" y="6241"/>
                  </a:cubicBezTo>
                  <a:cubicBezTo>
                    <a:pt x="3050" y="6983"/>
                    <a:pt x="3972" y="7316"/>
                    <a:pt x="4872" y="7316"/>
                  </a:cubicBezTo>
                  <a:cubicBezTo>
                    <a:pt x="6750" y="7316"/>
                    <a:pt x="8533" y="5866"/>
                    <a:pt x="8533" y="3657"/>
                  </a:cubicBezTo>
                  <a:cubicBezTo>
                    <a:pt x="8533" y="1609"/>
                    <a:pt x="6924" y="0"/>
                    <a:pt x="4876" y="0"/>
                  </a:cubicBezTo>
                  <a:close/>
                </a:path>
              </a:pathLst>
            </a:custGeom>
            <a:solidFill>
              <a:srgbClr val="FFFFFF"/>
            </a:solidFill>
            <a:ln w="30475" cap="flat" cmpd="sng">
              <a:solidFill>
                <a:srgbClr val="48FFD5"/>
              </a:solidFill>
              <a:prstDash val="solid"/>
              <a:miter lim="487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7914;p52">
              <a:extLst>
                <a:ext uri="{FF2B5EF4-FFF2-40B4-BE49-F238E27FC236}">
                  <a16:creationId xmlns:a16="http://schemas.microsoft.com/office/drawing/2014/main" id="{AEC19582-3370-AD47-9740-B605913A3D5E}"/>
                </a:ext>
              </a:extLst>
            </p:cNvPr>
            <p:cNvGrpSpPr/>
            <p:nvPr/>
          </p:nvGrpSpPr>
          <p:grpSpPr>
            <a:xfrm>
              <a:off x="876518" y="3480845"/>
              <a:ext cx="342712" cy="318978"/>
              <a:chOff x="-21322300" y="4077125"/>
              <a:chExt cx="307200" cy="285925"/>
            </a:xfrm>
            <a:solidFill>
              <a:srgbClr val="47FFD5"/>
            </a:solidFill>
          </p:grpSpPr>
          <p:sp>
            <p:nvSpPr>
              <p:cNvPr id="92" name="Google Shape;7915;p52">
                <a:extLst>
                  <a:ext uri="{FF2B5EF4-FFF2-40B4-BE49-F238E27FC236}">
                    <a16:creationId xmlns:a16="http://schemas.microsoft.com/office/drawing/2014/main" id="{AFA128F1-53B1-FA43-8972-552318AEFD8B}"/>
                  </a:ext>
                </a:extLst>
              </p:cNvPr>
              <p:cNvSpPr/>
              <p:nvPr/>
            </p:nvSpPr>
            <p:spPr>
              <a:xfrm>
                <a:off x="-21177375" y="4077125"/>
                <a:ext cx="173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112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64"/>
                    </a:lnTo>
                    <a:cubicBezTo>
                      <a:pt x="0" y="1953"/>
                      <a:pt x="158" y="2111"/>
                      <a:pt x="347" y="2111"/>
                    </a:cubicBezTo>
                    <a:cubicBezTo>
                      <a:pt x="536" y="2111"/>
                      <a:pt x="693" y="1953"/>
                      <a:pt x="693" y="1764"/>
                    </a:cubicBezTo>
                    <a:lnTo>
                      <a:pt x="693" y="347"/>
                    </a:ln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7916;p52">
                <a:extLst>
                  <a:ext uri="{FF2B5EF4-FFF2-40B4-BE49-F238E27FC236}">
                    <a16:creationId xmlns:a16="http://schemas.microsoft.com/office/drawing/2014/main" id="{70986DA3-0BCB-7745-B8C5-89CCF7243B6C}"/>
                  </a:ext>
                </a:extLst>
              </p:cNvPr>
              <p:cNvSpPr/>
              <p:nvPr/>
            </p:nvSpPr>
            <p:spPr>
              <a:xfrm>
                <a:off x="-21279775" y="4117475"/>
                <a:ext cx="465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781" extrusionOk="0">
                    <a:moveTo>
                      <a:pt x="410" y="1"/>
                    </a:moveTo>
                    <a:cubicBezTo>
                      <a:pt x="323" y="1"/>
                      <a:pt x="237" y="40"/>
                      <a:pt x="158" y="119"/>
                    </a:cubicBezTo>
                    <a:cubicBezTo>
                      <a:pt x="0" y="276"/>
                      <a:pt x="0" y="466"/>
                      <a:pt x="158" y="623"/>
                    </a:cubicBezTo>
                    <a:lnTo>
                      <a:pt x="1166" y="1663"/>
                    </a:lnTo>
                    <a:cubicBezTo>
                      <a:pt x="1261" y="1741"/>
                      <a:pt x="1355" y="1781"/>
                      <a:pt x="1446" y="1781"/>
                    </a:cubicBezTo>
                    <a:cubicBezTo>
                      <a:pt x="1536" y="1781"/>
                      <a:pt x="1623" y="1741"/>
                      <a:pt x="1702" y="1663"/>
                    </a:cubicBezTo>
                    <a:cubicBezTo>
                      <a:pt x="1859" y="1505"/>
                      <a:pt x="1859" y="1285"/>
                      <a:pt x="1702" y="1127"/>
                    </a:cubicBezTo>
                    <a:lnTo>
                      <a:pt x="662" y="119"/>
                    </a:lnTo>
                    <a:cubicBezTo>
                      <a:pt x="583" y="40"/>
                      <a:pt x="497" y="1"/>
                      <a:pt x="4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7917;p52">
                <a:extLst>
                  <a:ext uri="{FF2B5EF4-FFF2-40B4-BE49-F238E27FC236}">
                    <a16:creationId xmlns:a16="http://schemas.microsoft.com/office/drawing/2014/main" id="{E63DBE72-719F-FB48-8867-61FB95CBD2E7}"/>
                  </a:ext>
                </a:extLst>
              </p:cNvPr>
              <p:cNvSpPr/>
              <p:nvPr/>
            </p:nvSpPr>
            <p:spPr>
              <a:xfrm>
                <a:off x="-21103350" y="4117475"/>
                <a:ext cx="45700" cy="44525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781" extrusionOk="0">
                    <a:moveTo>
                      <a:pt x="1418" y="1"/>
                    </a:moveTo>
                    <a:cubicBezTo>
                      <a:pt x="1332" y="1"/>
                      <a:pt x="1245" y="40"/>
                      <a:pt x="1166" y="119"/>
                    </a:cubicBezTo>
                    <a:lnTo>
                      <a:pt x="158" y="1127"/>
                    </a:lnTo>
                    <a:cubicBezTo>
                      <a:pt x="1" y="1285"/>
                      <a:pt x="1" y="1474"/>
                      <a:pt x="158" y="1663"/>
                    </a:cubicBezTo>
                    <a:cubicBezTo>
                      <a:pt x="237" y="1741"/>
                      <a:pt x="331" y="1781"/>
                      <a:pt x="422" y="1781"/>
                    </a:cubicBezTo>
                    <a:cubicBezTo>
                      <a:pt x="513" y="1781"/>
                      <a:pt x="599" y="1741"/>
                      <a:pt x="662" y="1663"/>
                    </a:cubicBezTo>
                    <a:lnTo>
                      <a:pt x="1670" y="623"/>
                    </a:lnTo>
                    <a:cubicBezTo>
                      <a:pt x="1828" y="466"/>
                      <a:pt x="1828" y="276"/>
                      <a:pt x="1670" y="119"/>
                    </a:cubicBezTo>
                    <a:cubicBezTo>
                      <a:pt x="1592" y="40"/>
                      <a:pt x="1505" y="1"/>
                      <a:pt x="1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7918;p52">
                <a:extLst>
                  <a:ext uri="{FF2B5EF4-FFF2-40B4-BE49-F238E27FC236}">
                    <a16:creationId xmlns:a16="http://schemas.microsoft.com/office/drawing/2014/main" id="{C34406A8-F1DD-674D-AD00-DC21DF84C629}"/>
                  </a:ext>
                </a:extLst>
              </p:cNvPr>
              <p:cNvSpPr/>
              <p:nvPr/>
            </p:nvSpPr>
            <p:spPr>
              <a:xfrm>
                <a:off x="-21137225" y="4103750"/>
                <a:ext cx="276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399" extrusionOk="0">
                    <a:moveTo>
                      <a:pt x="670" y="1"/>
                    </a:moveTo>
                    <a:cubicBezTo>
                      <a:pt x="536" y="1"/>
                      <a:pt x="417" y="89"/>
                      <a:pt x="347" y="227"/>
                    </a:cubicBezTo>
                    <a:lnTo>
                      <a:pt x="95" y="888"/>
                    </a:lnTo>
                    <a:cubicBezTo>
                      <a:pt x="1" y="1109"/>
                      <a:pt x="127" y="1298"/>
                      <a:pt x="284" y="1361"/>
                    </a:cubicBezTo>
                    <a:cubicBezTo>
                      <a:pt x="335" y="1386"/>
                      <a:pt x="386" y="1398"/>
                      <a:pt x="435" y="1398"/>
                    </a:cubicBezTo>
                    <a:cubicBezTo>
                      <a:pt x="568" y="1398"/>
                      <a:pt x="688" y="1310"/>
                      <a:pt x="757" y="1172"/>
                    </a:cubicBezTo>
                    <a:lnTo>
                      <a:pt x="1041" y="510"/>
                    </a:lnTo>
                    <a:cubicBezTo>
                      <a:pt x="1104" y="321"/>
                      <a:pt x="1041" y="101"/>
                      <a:pt x="820" y="38"/>
                    </a:cubicBezTo>
                    <a:cubicBezTo>
                      <a:pt x="769" y="13"/>
                      <a:pt x="719" y="1"/>
                      <a:pt x="6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7919;p52">
                <a:extLst>
                  <a:ext uri="{FF2B5EF4-FFF2-40B4-BE49-F238E27FC236}">
                    <a16:creationId xmlns:a16="http://schemas.microsoft.com/office/drawing/2014/main" id="{FB4AFE5C-4B36-3249-AC97-4BCAD4D45EDA}"/>
                  </a:ext>
                </a:extLst>
              </p:cNvPr>
              <p:cNvSpPr/>
              <p:nvPr/>
            </p:nvSpPr>
            <p:spPr>
              <a:xfrm>
                <a:off x="-21227800" y="4103750"/>
                <a:ext cx="2760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399" extrusionOk="0">
                    <a:moveTo>
                      <a:pt x="434" y="1"/>
                    </a:moveTo>
                    <a:cubicBezTo>
                      <a:pt x="386" y="1"/>
                      <a:pt x="335" y="13"/>
                      <a:pt x="284" y="38"/>
                    </a:cubicBezTo>
                    <a:cubicBezTo>
                      <a:pt x="95" y="101"/>
                      <a:pt x="1" y="321"/>
                      <a:pt x="95" y="510"/>
                    </a:cubicBezTo>
                    <a:lnTo>
                      <a:pt x="347" y="1172"/>
                    </a:lnTo>
                    <a:cubicBezTo>
                      <a:pt x="417" y="1310"/>
                      <a:pt x="536" y="1398"/>
                      <a:pt x="670" y="1398"/>
                    </a:cubicBezTo>
                    <a:cubicBezTo>
                      <a:pt x="719" y="1398"/>
                      <a:pt x="769" y="1386"/>
                      <a:pt x="820" y="1361"/>
                    </a:cubicBezTo>
                    <a:cubicBezTo>
                      <a:pt x="1040" y="1298"/>
                      <a:pt x="1103" y="1109"/>
                      <a:pt x="1040" y="888"/>
                    </a:cubicBezTo>
                    <a:lnTo>
                      <a:pt x="757" y="227"/>
                    </a:lnTo>
                    <a:cubicBezTo>
                      <a:pt x="688" y="89"/>
                      <a:pt x="568" y="1"/>
                      <a:pt x="4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7920;p52">
                <a:extLst>
                  <a:ext uri="{FF2B5EF4-FFF2-40B4-BE49-F238E27FC236}">
                    <a16:creationId xmlns:a16="http://schemas.microsoft.com/office/drawing/2014/main" id="{088C33AF-CF4C-264E-B992-55A76CD09760}"/>
                  </a:ext>
                </a:extLst>
              </p:cNvPr>
              <p:cNvSpPr/>
              <p:nvPr/>
            </p:nvSpPr>
            <p:spPr>
              <a:xfrm>
                <a:off x="-21319950" y="4219675"/>
                <a:ext cx="5360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797" y="725"/>
                    </a:lnTo>
                    <a:cubicBezTo>
                      <a:pt x="1986" y="725"/>
                      <a:pt x="2143" y="568"/>
                      <a:pt x="2143" y="347"/>
                    </a:cubicBezTo>
                    <a:cubicBezTo>
                      <a:pt x="2143" y="158"/>
                      <a:pt x="1986" y="1"/>
                      <a:pt x="17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7921;p52">
                <a:extLst>
                  <a:ext uri="{FF2B5EF4-FFF2-40B4-BE49-F238E27FC236}">
                    <a16:creationId xmlns:a16="http://schemas.microsoft.com/office/drawing/2014/main" id="{E587DB61-45A4-524A-BA74-6D01E519DF78}"/>
                  </a:ext>
                </a:extLst>
              </p:cNvPr>
              <p:cNvSpPr/>
              <p:nvPr/>
            </p:nvSpPr>
            <p:spPr>
              <a:xfrm>
                <a:off x="-21070275" y="4219675"/>
                <a:ext cx="54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47" y="725"/>
                    </a:cubicBezTo>
                    <a:lnTo>
                      <a:pt x="1828" y="725"/>
                    </a:lnTo>
                    <a:cubicBezTo>
                      <a:pt x="2017" y="725"/>
                      <a:pt x="2175" y="568"/>
                      <a:pt x="2175" y="347"/>
                    </a:cubicBezTo>
                    <a:cubicBezTo>
                      <a:pt x="2175" y="158"/>
                      <a:pt x="2017" y="1"/>
                      <a:pt x="18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922;p52">
                <a:extLst>
                  <a:ext uri="{FF2B5EF4-FFF2-40B4-BE49-F238E27FC236}">
                    <a16:creationId xmlns:a16="http://schemas.microsoft.com/office/drawing/2014/main" id="{0502183B-6958-F843-9830-224984B75A88}"/>
                  </a:ext>
                </a:extLst>
              </p:cNvPr>
              <p:cNvSpPr/>
              <p:nvPr/>
            </p:nvSpPr>
            <p:spPr>
              <a:xfrm>
                <a:off x="-21078925" y="4171825"/>
                <a:ext cx="370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007" extrusionOk="0">
                    <a:moveTo>
                      <a:pt x="1086" y="1"/>
                    </a:moveTo>
                    <a:cubicBezTo>
                      <a:pt x="1040" y="1"/>
                      <a:pt x="993" y="9"/>
                      <a:pt x="945" y="24"/>
                    </a:cubicBezTo>
                    <a:lnTo>
                      <a:pt x="284" y="308"/>
                    </a:lnTo>
                    <a:cubicBezTo>
                      <a:pt x="63" y="371"/>
                      <a:pt x="0" y="623"/>
                      <a:pt x="63" y="780"/>
                    </a:cubicBezTo>
                    <a:cubicBezTo>
                      <a:pt x="132" y="919"/>
                      <a:pt x="252" y="1006"/>
                      <a:pt x="386" y="1006"/>
                    </a:cubicBezTo>
                    <a:cubicBezTo>
                      <a:pt x="435" y="1006"/>
                      <a:pt x="485" y="995"/>
                      <a:pt x="536" y="969"/>
                    </a:cubicBezTo>
                    <a:lnTo>
                      <a:pt x="1229" y="686"/>
                    </a:lnTo>
                    <a:cubicBezTo>
                      <a:pt x="1418" y="623"/>
                      <a:pt x="1481" y="434"/>
                      <a:pt x="1418" y="213"/>
                    </a:cubicBezTo>
                    <a:cubicBezTo>
                      <a:pt x="1347" y="72"/>
                      <a:pt x="1223" y="1"/>
                      <a:pt x="10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923;p52">
                <a:extLst>
                  <a:ext uri="{FF2B5EF4-FFF2-40B4-BE49-F238E27FC236}">
                    <a16:creationId xmlns:a16="http://schemas.microsoft.com/office/drawing/2014/main" id="{DD7686F5-8536-B24F-9E3D-FBFA95A6DBD7}"/>
                  </a:ext>
                </a:extLst>
              </p:cNvPr>
              <p:cNvSpPr/>
              <p:nvPr/>
            </p:nvSpPr>
            <p:spPr>
              <a:xfrm>
                <a:off x="-21294750" y="4172625"/>
                <a:ext cx="37850" cy="251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1006" extrusionOk="0">
                    <a:moveTo>
                      <a:pt x="414" y="1"/>
                    </a:moveTo>
                    <a:cubicBezTo>
                      <a:pt x="263" y="1"/>
                      <a:pt x="143" y="77"/>
                      <a:pt x="95" y="244"/>
                    </a:cubicBezTo>
                    <a:cubicBezTo>
                      <a:pt x="1" y="402"/>
                      <a:pt x="127" y="622"/>
                      <a:pt x="284" y="717"/>
                    </a:cubicBezTo>
                    <a:lnTo>
                      <a:pt x="946" y="969"/>
                    </a:lnTo>
                    <a:cubicBezTo>
                      <a:pt x="997" y="994"/>
                      <a:pt x="1050" y="1006"/>
                      <a:pt x="1101" y="1006"/>
                    </a:cubicBezTo>
                    <a:cubicBezTo>
                      <a:pt x="1242" y="1006"/>
                      <a:pt x="1372" y="918"/>
                      <a:pt x="1419" y="780"/>
                    </a:cubicBezTo>
                    <a:cubicBezTo>
                      <a:pt x="1513" y="591"/>
                      <a:pt x="1419" y="402"/>
                      <a:pt x="1230" y="307"/>
                    </a:cubicBezTo>
                    <a:lnTo>
                      <a:pt x="568" y="24"/>
                    </a:lnTo>
                    <a:cubicBezTo>
                      <a:pt x="514" y="8"/>
                      <a:pt x="463" y="1"/>
                      <a:pt x="41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924;p52">
                <a:extLst>
                  <a:ext uri="{FF2B5EF4-FFF2-40B4-BE49-F238E27FC236}">
                    <a16:creationId xmlns:a16="http://schemas.microsoft.com/office/drawing/2014/main" id="{FFB3D98B-5C80-F446-AD97-C616D3855EA8}"/>
                  </a:ext>
                </a:extLst>
              </p:cNvPr>
              <p:cNvSpPr/>
              <p:nvPr/>
            </p:nvSpPr>
            <p:spPr>
              <a:xfrm>
                <a:off x="-21321525" y="4328375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630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103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103"/>
                      <a:pt x="11563" y="1166"/>
                      <a:pt x="11721" y="1260"/>
                    </a:cubicBezTo>
                    <a:cubicBezTo>
                      <a:pt x="11766" y="1276"/>
                      <a:pt x="11812" y="1284"/>
                      <a:pt x="11857" y="1284"/>
                    </a:cubicBezTo>
                    <a:cubicBezTo>
                      <a:pt x="11996" y="1284"/>
                      <a:pt x="12122" y="1207"/>
                      <a:pt x="12193" y="1040"/>
                    </a:cubicBezTo>
                    <a:cubicBezTo>
                      <a:pt x="12256" y="819"/>
                      <a:pt x="12193" y="567"/>
                      <a:pt x="11973" y="536"/>
                    </a:cubicBezTo>
                    <a:cubicBezTo>
                      <a:pt x="11878" y="504"/>
                      <a:pt x="11784" y="473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2"/>
                      <a:pt x="8546" y="638"/>
                      <a:pt x="8239" y="638"/>
                    </a:cubicBezTo>
                    <a:cubicBezTo>
                      <a:pt x="7932" y="638"/>
                      <a:pt x="7625" y="552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2"/>
                      <a:pt x="4293" y="638"/>
                      <a:pt x="3986" y="638"/>
                    </a:cubicBezTo>
                    <a:cubicBezTo>
                      <a:pt x="3679" y="638"/>
                      <a:pt x="3372" y="552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925;p52">
                <a:extLst>
                  <a:ext uri="{FF2B5EF4-FFF2-40B4-BE49-F238E27FC236}">
                    <a16:creationId xmlns:a16="http://schemas.microsoft.com/office/drawing/2014/main" id="{A440D3D6-29C9-6544-8B9D-A9AA8B7C00BD}"/>
                  </a:ext>
                </a:extLst>
              </p:cNvPr>
              <p:cNvSpPr/>
              <p:nvPr/>
            </p:nvSpPr>
            <p:spPr>
              <a:xfrm>
                <a:off x="-21321525" y="4292150"/>
                <a:ext cx="30642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387" extrusionOk="0">
                    <a:moveTo>
                      <a:pt x="1844" y="0"/>
                    </a:moveTo>
                    <a:cubicBezTo>
                      <a:pt x="1403" y="0"/>
                      <a:pt x="962" y="126"/>
                      <a:pt x="568" y="378"/>
                    </a:cubicBezTo>
                    <a:cubicBezTo>
                      <a:pt x="473" y="410"/>
                      <a:pt x="379" y="504"/>
                      <a:pt x="284" y="536"/>
                    </a:cubicBezTo>
                    <a:cubicBezTo>
                      <a:pt x="95" y="599"/>
                      <a:pt x="1" y="819"/>
                      <a:pt x="95" y="1008"/>
                    </a:cubicBezTo>
                    <a:cubicBezTo>
                      <a:pt x="141" y="1147"/>
                      <a:pt x="272" y="1234"/>
                      <a:pt x="413" y="1234"/>
                    </a:cubicBezTo>
                    <a:cubicBezTo>
                      <a:pt x="464" y="1234"/>
                      <a:pt x="517" y="1223"/>
                      <a:pt x="568" y="1197"/>
                    </a:cubicBezTo>
                    <a:cubicBezTo>
                      <a:pt x="725" y="1166"/>
                      <a:pt x="883" y="1071"/>
                      <a:pt x="1009" y="1008"/>
                    </a:cubicBezTo>
                    <a:cubicBezTo>
                      <a:pt x="1261" y="835"/>
                      <a:pt x="1560" y="748"/>
                      <a:pt x="1863" y="748"/>
                    </a:cubicBezTo>
                    <a:cubicBezTo>
                      <a:pt x="2167" y="748"/>
                      <a:pt x="2474" y="835"/>
                      <a:pt x="2742" y="1008"/>
                    </a:cubicBezTo>
                    <a:cubicBezTo>
                      <a:pt x="3135" y="1260"/>
                      <a:pt x="3577" y="1386"/>
                      <a:pt x="4014" y="1386"/>
                    </a:cubicBezTo>
                    <a:cubicBezTo>
                      <a:pt x="4451" y="1386"/>
                      <a:pt x="4884" y="1260"/>
                      <a:pt x="5262" y="1008"/>
                    </a:cubicBezTo>
                    <a:cubicBezTo>
                      <a:pt x="5514" y="835"/>
                      <a:pt x="5813" y="748"/>
                      <a:pt x="6117" y="748"/>
                    </a:cubicBezTo>
                    <a:cubicBezTo>
                      <a:pt x="6420" y="748"/>
                      <a:pt x="6727" y="835"/>
                      <a:pt x="6995" y="1008"/>
                    </a:cubicBezTo>
                    <a:cubicBezTo>
                      <a:pt x="7389" y="1260"/>
                      <a:pt x="7830" y="1386"/>
                      <a:pt x="8267" y="1386"/>
                    </a:cubicBezTo>
                    <a:cubicBezTo>
                      <a:pt x="8704" y="1386"/>
                      <a:pt x="9137" y="1260"/>
                      <a:pt x="9515" y="1008"/>
                    </a:cubicBezTo>
                    <a:cubicBezTo>
                      <a:pt x="9767" y="835"/>
                      <a:pt x="10067" y="748"/>
                      <a:pt x="10374" y="748"/>
                    </a:cubicBezTo>
                    <a:cubicBezTo>
                      <a:pt x="10681" y="748"/>
                      <a:pt x="10996" y="835"/>
                      <a:pt x="11279" y="1008"/>
                    </a:cubicBezTo>
                    <a:cubicBezTo>
                      <a:pt x="11437" y="1071"/>
                      <a:pt x="11563" y="1166"/>
                      <a:pt x="11721" y="1229"/>
                    </a:cubicBezTo>
                    <a:cubicBezTo>
                      <a:pt x="11771" y="1254"/>
                      <a:pt x="11822" y="1266"/>
                      <a:pt x="11871" y="1266"/>
                    </a:cubicBezTo>
                    <a:cubicBezTo>
                      <a:pt x="12004" y="1266"/>
                      <a:pt x="12124" y="1178"/>
                      <a:pt x="12193" y="1040"/>
                    </a:cubicBezTo>
                    <a:cubicBezTo>
                      <a:pt x="12256" y="819"/>
                      <a:pt x="12193" y="599"/>
                      <a:pt x="11973" y="536"/>
                    </a:cubicBezTo>
                    <a:cubicBezTo>
                      <a:pt x="11878" y="504"/>
                      <a:pt x="11784" y="441"/>
                      <a:pt x="11658" y="378"/>
                    </a:cubicBezTo>
                    <a:cubicBezTo>
                      <a:pt x="11264" y="126"/>
                      <a:pt x="10823" y="0"/>
                      <a:pt x="10382" y="0"/>
                    </a:cubicBezTo>
                    <a:cubicBezTo>
                      <a:pt x="9941" y="0"/>
                      <a:pt x="9499" y="126"/>
                      <a:pt x="9106" y="378"/>
                    </a:cubicBezTo>
                    <a:cubicBezTo>
                      <a:pt x="8854" y="551"/>
                      <a:pt x="8546" y="638"/>
                      <a:pt x="8239" y="638"/>
                    </a:cubicBezTo>
                    <a:cubicBezTo>
                      <a:pt x="7932" y="638"/>
                      <a:pt x="7625" y="551"/>
                      <a:pt x="7373" y="378"/>
                    </a:cubicBezTo>
                    <a:cubicBezTo>
                      <a:pt x="6979" y="126"/>
                      <a:pt x="6538" y="0"/>
                      <a:pt x="6101" y="0"/>
                    </a:cubicBezTo>
                    <a:cubicBezTo>
                      <a:pt x="5664" y="0"/>
                      <a:pt x="5231" y="126"/>
                      <a:pt x="4852" y="378"/>
                    </a:cubicBezTo>
                    <a:cubicBezTo>
                      <a:pt x="4600" y="551"/>
                      <a:pt x="4293" y="638"/>
                      <a:pt x="3986" y="638"/>
                    </a:cubicBezTo>
                    <a:cubicBezTo>
                      <a:pt x="3679" y="638"/>
                      <a:pt x="3372" y="551"/>
                      <a:pt x="3120" y="378"/>
                    </a:cubicBezTo>
                    <a:cubicBezTo>
                      <a:pt x="2726" y="126"/>
                      <a:pt x="2285" y="0"/>
                      <a:pt x="184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926;p52">
                <a:extLst>
                  <a:ext uri="{FF2B5EF4-FFF2-40B4-BE49-F238E27FC236}">
                    <a16:creationId xmlns:a16="http://schemas.microsoft.com/office/drawing/2014/main" id="{9A953933-4C9C-0343-AD74-F319247AEB95}"/>
                  </a:ext>
                </a:extLst>
              </p:cNvPr>
              <p:cNvSpPr/>
              <p:nvPr/>
            </p:nvSpPr>
            <p:spPr>
              <a:xfrm>
                <a:off x="-21322300" y="4148000"/>
                <a:ext cx="307200" cy="143375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5735" extrusionOk="0">
                    <a:moveTo>
                      <a:pt x="6175" y="1"/>
                    </a:moveTo>
                    <a:cubicBezTo>
                      <a:pt x="4411" y="1"/>
                      <a:pt x="2962" y="1450"/>
                      <a:pt x="2962" y="3214"/>
                    </a:cubicBezTo>
                    <a:cubicBezTo>
                      <a:pt x="2962" y="3813"/>
                      <a:pt x="3151" y="4380"/>
                      <a:pt x="3434" y="4884"/>
                    </a:cubicBezTo>
                    <a:cubicBezTo>
                      <a:pt x="3308" y="4852"/>
                      <a:pt x="3245" y="4789"/>
                      <a:pt x="3119" y="4726"/>
                    </a:cubicBezTo>
                    <a:cubicBezTo>
                      <a:pt x="2725" y="4474"/>
                      <a:pt x="2284" y="4348"/>
                      <a:pt x="1843" y="4348"/>
                    </a:cubicBezTo>
                    <a:cubicBezTo>
                      <a:pt x="1402" y="4348"/>
                      <a:pt x="961" y="4474"/>
                      <a:pt x="567" y="4726"/>
                    </a:cubicBezTo>
                    <a:cubicBezTo>
                      <a:pt x="473" y="4758"/>
                      <a:pt x="347" y="4852"/>
                      <a:pt x="284" y="4884"/>
                    </a:cubicBezTo>
                    <a:cubicBezTo>
                      <a:pt x="95" y="4947"/>
                      <a:pt x="0" y="5167"/>
                      <a:pt x="95" y="5356"/>
                    </a:cubicBezTo>
                    <a:cubicBezTo>
                      <a:pt x="141" y="5495"/>
                      <a:pt x="255" y="5583"/>
                      <a:pt x="399" y="5583"/>
                    </a:cubicBezTo>
                    <a:cubicBezTo>
                      <a:pt x="451" y="5583"/>
                      <a:pt x="508" y="5571"/>
                      <a:pt x="567" y="5545"/>
                    </a:cubicBezTo>
                    <a:cubicBezTo>
                      <a:pt x="725" y="5514"/>
                      <a:pt x="882" y="5419"/>
                      <a:pt x="977" y="5356"/>
                    </a:cubicBezTo>
                    <a:cubicBezTo>
                      <a:pt x="1245" y="5183"/>
                      <a:pt x="1552" y="5097"/>
                      <a:pt x="1855" y="5097"/>
                    </a:cubicBezTo>
                    <a:cubicBezTo>
                      <a:pt x="2158" y="5097"/>
                      <a:pt x="2458" y="5183"/>
                      <a:pt x="2710" y="5356"/>
                    </a:cubicBezTo>
                    <a:cubicBezTo>
                      <a:pt x="3103" y="5608"/>
                      <a:pt x="3552" y="5735"/>
                      <a:pt x="3993" y="5735"/>
                    </a:cubicBezTo>
                    <a:cubicBezTo>
                      <a:pt x="4435" y="5735"/>
                      <a:pt x="4868" y="5608"/>
                      <a:pt x="5230" y="5356"/>
                    </a:cubicBezTo>
                    <a:cubicBezTo>
                      <a:pt x="5498" y="5183"/>
                      <a:pt x="5805" y="5097"/>
                      <a:pt x="6108" y="5097"/>
                    </a:cubicBezTo>
                    <a:cubicBezTo>
                      <a:pt x="6411" y="5097"/>
                      <a:pt x="6711" y="5183"/>
                      <a:pt x="6963" y="5356"/>
                    </a:cubicBezTo>
                    <a:cubicBezTo>
                      <a:pt x="7341" y="5608"/>
                      <a:pt x="7790" y="5735"/>
                      <a:pt x="8235" y="5735"/>
                    </a:cubicBezTo>
                    <a:cubicBezTo>
                      <a:pt x="8680" y="5735"/>
                      <a:pt x="9121" y="5608"/>
                      <a:pt x="9483" y="5356"/>
                    </a:cubicBezTo>
                    <a:cubicBezTo>
                      <a:pt x="9751" y="5183"/>
                      <a:pt x="10058" y="5097"/>
                      <a:pt x="10369" y="5097"/>
                    </a:cubicBezTo>
                    <a:cubicBezTo>
                      <a:pt x="10680" y="5097"/>
                      <a:pt x="10995" y="5183"/>
                      <a:pt x="11279" y="5356"/>
                    </a:cubicBezTo>
                    <a:cubicBezTo>
                      <a:pt x="11437" y="5419"/>
                      <a:pt x="11531" y="5514"/>
                      <a:pt x="11689" y="5577"/>
                    </a:cubicBezTo>
                    <a:cubicBezTo>
                      <a:pt x="11748" y="5602"/>
                      <a:pt x="11804" y="5614"/>
                      <a:pt x="11857" y="5614"/>
                    </a:cubicBezTo>
                    <a:cubicBezTo>
                      <a:pt x="12001" y="5614"/>
                      <a:pt x="12115" y="5526"/>
                      <a:pt x="12161" y="5388"/>
                    </a:cubicBezTo>
                    <a:cubicBezTo>
                      <a:pt x="12287" y="5167"/>
                      <a:pt x="12224" y="4947"/>
                      <a:pt x="12004" y="4884"/>
                    </a:cubicBezTo>
                    <a:cubicBezTo>
                      <a:pt x="11909" y="4852"/>
                      <a:pt x="11815" y="4789"/>
                      <a:pt x="11689" y="4726"/>
                    </a:cubicBezTo>
                    <a:cubicBezTo>
                      <a:pt x="11295" y="4474"/>
                      <a:pt x="10854" y="4348"/>
                      <a:pt x="10413" y="4348"/>
                    </a:cubicBezTo>
                    <a:cubicBezTo>
                      <a:pt x="9972" y="4348"/>
                      <a:pt x="9530" y="4474"/>
                      <a:pt x="9137" y="4726"/>
                    </a:cubicBezTo>
                    <a:lnTo>
                      <a:pt x="8916" y="4852"/>
                    </a:lnTo>
                    <a:cubicBezTo>
                      <a:pt x="9168" y="4380"/>
                      <a:pt x="9389" y="3781"/>
                      <a:pt x="9389" y="3214"/>
                    </a:cubicBezTo>
                    <a:cubicBezTo>
                      <a:pt x="9389" y="1450"/>
                      <a:pt x="7971" y="1"/>
                      <a:pt x="6175" y="1"/>
                    </a:cubicBezTo>
                    <a:close/>
                  </a:path>
                </a:pathLst>
              </a:custGeom>
              <a:solidFill>
                <a:srgbClr val="47FF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0B19F51-ED90-F743-B9C8-72DDD71F05FC}"/>
              </a:ext>
            </a:extLst>
          </p:cNvPr>
          <p:cNvGrpSpPr/>
          <p:nvPr/>
        </p:nvGrpSpPr>
        <p:grpSpPr>
          <a:xfrm>
            <a:off x="3114051" y="1032562"/>
            <a:ext cx="1205120" cy="1435514"/>
            <a:chOff x="2929451" y="1379616"/>
            <a:chExt cx="1205120" cy="14355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127B60-58A7-2644-817D-24B22721BF58}"/>
                </a:ext>
              </a:extLst>
            </p:cNvPr>
            <p:cNvGrpSpPr/>
            <p:nvPr/>
          </p:nvGrpSpPr>
          <p:grpSpPr>
            <a:xfrm rot="16200000" flipV="1">
              <a:off x="2782726" y="1855825"/>
              <a:ext cx="1106030" cy="812579"/>
              <a:chOff x="3769167" y="754288"/>
              <a:chExt cx="1106030" cy="812579"/>
            </a:xfrm>
          </p:grpSpPr>
          <p:sp>
            <p:nvSpPr>
              <p:cNvPr id="327" name="Google Shape;327;p24"/>
              <p:cNvSpPr/>
              <p:nvPr/>
            </p:nvSpPr>
            <p:spPr>
              <a:xfrm flipH="1" flipV="1">
                <a:off x="3821833" y="1005310"/>
                <a:ext cx="14" cy="404890"/>
              </a:xfrm>
              <a:custGeom>
                <a:avLst/>
                <a:gdLst/>
                <a:ahLst/>
                <a:cxnLst/>
                <a:rect l="l" t="t" r="r" b="b"/>
                <a:pathLst>
                  <a:path w="1" h="28864" fill="none" extrusionOk="0">
                    <a:moveTo>
                      <a:pt x="0" y="28864"/>
                    </a:moveTo>
                    <a:lnTo>
                      <a:pt x="0" y="1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4"/>
              <p:cNvSpPr/>
              <p:nvPr/>
            </p:nvSpPr>
            <p:spPr>
              <a:xfrm>
                <a:off x="3822520" y="948534"/>
                <a:ext cx="29416" cy="30117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2147" fill="none" extrusionOk="0">
                    <a:moveTo>
                      <a:pt x="0" y="2146"/>
                    </a:moveTo>
                    <a:lnTo>
                      <a:pt x="0" y="1"/>
                    </a:lnTo>
                    <a:lnTo>
                      <a:pt x="2097" y="1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4"/>
              <p:cNvSpPr/>
              <p:nvPr/>
            </p:nvSpPr>
            <p:spPr>
              <a:xfrm flipH="1" flipV="1">
                <a:off x="3910749" y="948534"/>
                <a:ext cx="904830" cy="14"/>
              </a:xfrm>
              <a:custGeom>
                <a:avLst/>
                <a:gdLst/>
                <a:ahLst/>
                <a:cxnLst/>
                <a:rect l="l" t="t" r="r" b="b"/>
                <a:pathLst>
                  <a:path w="64504" h="1" fill="none" extrusionOk="0">
                    <a:moveTo>
                      <a:pt x="1" y="1"/>
                    </a:moveTo>
                    <a:lnTo>
                      <a:pt x="64504" y="1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4"/>
              <p:cNvSpPr/>
              <p:nvPr/>
            </p:nvSpPr>
            <p:spPr>
              <a:xfrm>
                <a:off x="4845077" y="918442"/>
                <a:ext cx="30117" cy="30103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46" fill="none" extrusionOk="0">
                    <a:moveTo>
                      <a:pt x="1" y="2146"/>
                    </a:moveTo>
                    <a:lnTo>
                      <a:pt x="2146" y="2146"/>
                    </a:lnTo>
                    <a:lnTo>
                      <a:pt x="2146" y="1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331;p24"/>
              <p:cNvSpPr/>
              <p:nvPr/>
            </p:nvSpPr>
            <p:spPr>
              <a:xfrm flipH="1" flipV="1">
                <a:off x="4875183" y="806953"/>
                <a:ext cx="14" cy="67037"/>
              </a:xfrm>
              <a:custGeom>
                <a:avLst/>
                <a:gdLst/>
                <a:ahLst/>
                <a:cxnLst/>
                <a:rect l="l" t="t" r="r" b="b"/>
                <a:pathLst>
                  <a:path w="1" h="4779" fill="none" extrusionOk="0">
                    <a:moveTo>
                      <a:pt x="0" y="4779"/>
                    </a:moveTo>
                    <a:lnTo>
                      <a:pt x="0" y="1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 flipH="1" flipV="1">
                <a:off x="4875183" y="754288"/>
                <a:ext cx="14" cy="3010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46" fill="none" extrusionOk="0">
                    <a:moveTo>
                      <a:pt x="0" y="2146"/>
                    </a:moveTo>
                    <a:lnTo>
                      <a:pt x="0" y="0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 flipH="1" flipV="1">
                <a:off x="3769167" y="1463583"/>
                <a:ext cx="103284" cy="103284"/>
              </a:xfrm>
              <a:custGeom>
                <a:avLst/>
                <a:gdLst/>
                <a:ahLst/>
                <a:cxnLst/>
                <a:rect l="l" t="t" r="r" b="b"/>
                <a:pathLst>
                  <a:path w="7363" h="7363" extrusionOk="0">
                    <a:moveTo>
                      <a:pt x="3657" y="1"/>
                    </a:moveTo>
                    <a:cubicBezTo>
                      <a:pt x="1658" y="1"/>
                      <a:pt x="0" y="1658"/>
                      <a:pt x="0" y="3706"/>
                    </a:cubicBezTo>
                    <a:cubicBezTo>
                      <a:pt x="0" y="5754"/>
                      <a:pt x="1658" y="7363"/>
                      <a:pt x="3657" y="7363"/>
                    </a:cubicBezTo>
                    <a:cubicBezTo>
                      <a:pt x="5705" y="7363"/>
                      <a:pt x="7362" y="5754"/>
                      <a:pt x="7362" y="3706"/>
                    </a:cubicBezTo>
                    <a:cubicBezTo>
                      <a:pt x="7362" y="1658"/>
                      <a:pt x="5705" y="1"/>
                      <a:pt x="36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475" cap="flat" cmpd="sng">
                <a:solidFill>
                  <a:srgbClr val="48FFD5"/>
                </a:solidFill>
                <a:prstDash val="solid"/>
                <a:miter lim="4875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4657;p45">
              <a:extLst>
                <a:ext uri="{FF2B5EF4-FFF2-40B4-BE49-F238E27FC236}">
                  <a16:creationId xmlns:a16="http://schemas.microsoft.com/office/drawing/2014/main" id="{A6DD6B87-AC0F-CC41-8747-163284966545}"/>
                </a:ext>
              </a:extLst>
            </p:cNvPr>
            <p:cNvGrpSpPr/>
            <p:nvPr/>
          </p:nvGrpSpPr>
          <p:grpSpPr>
            <a:xfrm>
              <a:off x="3789918" y="1379616"/>
              <a:ext cx="344653" cy="344545"/>
              <a:chOff x="6235250" y="2620775"/>
              <a:chExt cx="481975" cy="481825"/>
            </a:xfrm>
            <a:solidFill>
              <a:srgbClr val="FFFFFF"/>
            </a:solidFill>
          </p:grpSpPr>
          <p:sp>
            <p:nvSpPr>
              <p:cNvPr id="105" name="Google Shape;4658;p45">
                <a:extLst>
                  <a:ext uri="{FF2B5EF4-FFF2-40B4-BE49-F238E27FC236}">
                    <a16:creationId xmlns:a16="http://schemas.microsoft.com/office/drawing/2014/main" id="{6183CBFC-9A95-CC42-8DF2-0717B7D6A1EB}"/>
                  </a:ext>
                </a:extLst>
              </p:cNvPr>
              <p:cNvSpPr/>
              <p:nvPr/>
            </p:nvSpPr>
            <p:spPr>
              <a:xfrm>
                <a:off x="6405675" y="2620775"/>
                <a:ext cx="282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2259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6"/>
                    </a:cubicBezTo>
                    <a:lnTo>
                      <a:pt x="1" y="1695"/>
                    </a:lnTo>
                    <a:cubicBezTo>
                      <a:pt x="1" y="2006"/>
                      <a:pt x="254" y="2259"/>
                      <a:pt x="567" y="2259"/>
                    </a:cubicBezTo>
                    <a:cubicBezTo>
                      <a:pt x="877" y="2259"/>
                      <a:pt x="1130" y="2006"/>
                      <a:pt x="1130" y="1695"/>
                    </a:cubicBezTo>
                    <a:lnTo>
                      <a:pt x="1130" y="566"/>
                    </a:lnTo>
                    <a:cubicBezTo>
                      <a:pt x="1130" y="253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6" name="Google Shape;4659;p45">
                <a:extLst>
                  <a:ext uri="{FF2B5EF4-FFF2-40B4-BE49-F238E27FC236}">
                    <a16:creationId xmlns:a16="http://schemas.microsoft.com/office/drawing/2014/main" id="{A91E29A7-954F-094F-BCC2-09D3045384D7}"/>
                  </a:ext>
                </a:extLst>
              </p:cNvPr>
              <p:cNvSpPr/>
              <p:nvPr/>
            </p:nvSpPr>
            <p:spPr>
              <a:xfrm>
                <a:off x="6518600" y="2620775"/>
                <a:ext cx="282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59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6"/>
                    </a:cubicBezTo>
                    <a:lnTo>
                      <a:pt x="1" y="1695"/>
                    </a:lnTo>
                    <a:cubicBezTo>
                      <a:pt x="1" y="2006"/>
                      <a:pt x="254" y="2259"/>
                      <a:pt x="567" y="2259"/>
                    </a:cubicBezTo>
                    <a:cubicBezTo>
                      <a:pt x="877" y="2259"/>
                      <a:pt x="1130" y="2006"/>
                      <a:pt x="1130" y="1695"/>
                    </a:cubicBezTo>
                    <a:lnTo>
                      <a:pt x="1130" y="566"/>
                    </a:lnTo>
                    <a:cubicBezTo>
                      <a:pt x="1130" y="253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7" name="Google Shape;4660;p45">
                <a:extLst>
                  <a:ext uri="{FF2B5EF4-FFF2-40B4-BE49-F238E27FC236}">
                    <a16:creationId xmlns:a16="http://schemas.microsoft.com/office/drawing/2014/main" id="{5A1A8363-122C-DD4E-AC1A-4B5770EFEB4C}"/>
                  </a:ext>
                </a:extLst>
              </p:cNvPr>
              <p:cNvSpPr/>
              <p:nvPr/>
            </p:nvSpPr>
            <p:spPr>
              <a:xfrm>
                <a:off x="6603300" y="2649000"/>
                <a:ext cx="282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59" extrusionOk="0">
                    <a:moveTo>
                      <a:pt x="567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696"/>
                    </a:lnTo>
                    <a:cubicBezTo>
                      <a:pt x="0" y="2006"/>
                      <a:pt x="253" y="2259"/>
                      <a:pt x="567" y="2259"/>
                    </a:cubicBezTo>
                    <a:cubicBezTo>
                      <a:pt x="877" y="2259"/>
                      <a:pt x="1130" y="2006"/>
                      <a:pt x="1130" y="1696"/>
                    </a:cubicBezTo>
                    <a:lnTo>
                      <a:pt x="1130" y="566"/>
                    </a:lnTo>
                    <a:cubicBezTo>
                      <a:pt x="1130" y="253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8" name="Google Shape;4661;p45">
                <a:extLst>
                  <a:ext uri="{FF2B5EF4-FFF2-40B4-BE49-F238E27FC236}">
                    <a16:creationId xmlns:a16="http://schemas.microsoft.com/office/drawing/2014/main" id="{C8328E2E-43E6-2D49-A0FA-3661C497AC33}"/>
                  </a:ext>
                </a:extLst>
              </p:cNvPr>
              <p:cNvSpPr/>
              <p:nvPr/>
            </p:nvSpPr>
            <p:spPr>
              <a:xfrm>
                <a:off x="6321000" y="2649000"/>
                <a:ext cx="282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59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696"/>
                    </a:lnTo>
                    <a:cubicBezTo>
                      <a:pt x="0" y="2006"/>
                      <a:pt x="253" y="2259"/>
                      <a:pt x="566" y="2259"/>
                    </a:cubicBezTo>
                    <a:cubicBezTo>
                      <a:pt x="876" y="2259"/>
                      <a:pt x="1129" y="2006"/>
                      <a:pt x="1129" y="1696"/>
                    </a:cubicBezTo>
                    <a:lnTo>
                      <a:pt x="1129" y="566"/>
                    </a:lnTo>
                    <a:cubicBezTo>
                      <a:pt x="1129" y="253"/>
                      <a:pt x="876" y="0"/>
                      <a:pt x="5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9" name="Google Shape;4662;p45">
                <a:extLst>
                  <a:ext uri="{FF2B5EF4-FFF2-40B4-BE49-F238E27FC236}">
                    <a16:creationId xmlns:a16="http://schemas.microsoft.com/office/drawing/2014/main" id="{03C0E4B4-FEA2-1E4A-A7E7-CF19B16316D6}"/>
                  </a:ext>
                </a:extLst>
              </p:cNvPr>
              <p:cNvSpPr/>
              <p:nvPr/>
            </p:nvSpPr>
            <p:spPr>
              <a:xfrm>
                <a:off x="6235250" y="2677225"/>
                <a:ext cx="481975" cy="425375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7015" extrusionOk="0">
                    <a:moveTo>
                      <a:pt x="9639" y="1"/>
                    </a:moveTo>
                    <a:cubicBezTo>
                      <a:pt x="9326" y="1"/>
                      <a:pt x="9073" y="254"/>
                      <a:pt x="9073" y="567"/>
                    </a:cubicBezTo>
                    <a:lnTo>
                      <a:pt x="9073" y="1202"/>
                    </a:lnTo>
                    <a:cubicBezTo>
                      <a:pt x="7920" y="1470"/>
                      <a:pt x="6872" y="2548"/>
                      <a:pt x="6252" y="4156"/>
                    </a:cubicBezTo>
                    <a:cubicBezTo>
                      <a:pt x="6164" y="4380"/>
                      <a:pt x="5952" y="4518"/>
                      <a:pt x="5726" y="4518"/>
                    </a:cubicBezTo>
                    <a:cubicBezTo>
                      <a:pt x="5658" y="4518"/>
                      <a:pt x="5588" y="4505"/>
                      <a:pt x="5520" y="4478"/>
                    </a:cubicBezTo>
                    <a:cubicBezTo>
                      <a:pt x="5231" y="4367"/>
                      <a:pt x="5083" y="4042"/>
                      <a:pt x="5198" y="3750"/>
                    </a:cubicBezTo>
                    <a:cubicBezTo>
                      <a:pt x="5532" y="2876"/>
                      <a:pt x="5987" y="2130"/>
                      <a:pt x="6517" y="1536"/>
                    </a:cubicBezTo>
                    <a:lnTo>
                      <a:pt x="6517" y="1536"/>
                    </a:lnTo>
                    <a:cubicBezTo>
                      <a:pt x="2753" y="2527"/>
                      <a:pt x="0" y="5258"/>
                      <a:pt x="0" y="8468"/>
                    </a:cubicBezTo>
                    <a:lnTo>
                      <a:pt x="0" y="9034"/>
                    </a:lnTo>
                    <a:cubicBezTo>
                      <a:pt x="0" y="9347"/>
                      <a:pt x="253" y="9597"/>
                      <a:pt x="564" y="9597"/>
                    </a:cubicBezTo>
                    <a:cubicBezTo>
                      <a:pt x="877" y="9597"/>
                      <a:pt x="1130" y="9347"/>
                      <a:pt x="1130" y="9034"/>
                    </a:cubicBezTo>
                    <a:cubicBezTo>
                      <a:pt x="1130" y="8423"/>
                      <a:pt x="1904" y="7905"/>
                      <a:pt x="2822" y="7905"/>
                    </a:cubicBezTo>
                    <a:cubicBezTo>
                      <a:pt x="3740" y="7905"/>
                      <a:pt x="4553" y="8423"/>
                      <a:pt x="4553" y="9034"/>
                    </a:cubicBezTo>
                    <a:cubicBezTo>
                      <a:pt x="4553" y="9347"/>
                      <a:pt x="4806" y="9597"/>
                      <a:pt x="5120" y="9597"/>
                    </a:cubicBezTo>
                    <a:cubicBezTo>
                      <a:pt x="5430" y="9597"/>
                      <a:pt x="5683" y="9347"/>
                      <a:pt x="5683" y="9034"/>
                    </a:cubicBezTo>
                    <a:cubicBezTo>
                      <a:pt x="5683" y="8423"/>
                      <a:pt x="6460" y="7905"/>
                      <a:pt x="7378" y="7905"/>
                    </a:cubicBezTo>
                    <a:cubicBezTo>
                      <a:pt x="8296" y="7905"/>
                      <a:pt x="9070" y="8423"/>
                      <a:pt x="9070" y="9034"/>
                    </a:cubicBezTo>
                    <a:lnTo>
                      <a:pt x="9070" y="14756"/>
                    </a:lnTo>
                    <a:cubicBezTo>
                      <a:pt x="9070" y="15379"/>
                      <a:pt x="8564" y="15885"/>
                      <a:pt x="7941" y="15885"/>
                    </a:cubicBezTo>
                    <a:cubicBezTo>
                      <a:pt x="7318" y="15885"/>
                      <a:pt x="6812" y="15379"/>
                      <a:pt x="6812" y="14756"/>
                    </a:cubicBezTo>
                    <a:lnTo>
                      <a:pt x="6812" y="14190"/>
                    </a:lnTo>
                    <a:cubicBezTo>
                      <a:pt x="6812" y="13879"/>
                      <a:pt x="6559" y="13626"/>
                      <a:pt x="6249" y="13626"/>
                    </a:cubicBezTo>
                    <a:cubicBezTo>
                      <a:pt x="5936" y="13626"/>
                      <a:pt x="5683" y="13879"/>
                      <a:pt x="5683" y="14190"/>
                    </a:cubicBezTo>
                    <a:lnTo>
                      <a:pt x="5683" y="14756"/>
                    </a:lnTo>
                    <a:cubicBezTo>
                      <a:pt x="5683" y="16002"/>
                      <a:pt x="6694" y="17014"/>
                      <a:pt x="7941" y="17014"/>
                    </a:cubicBezTo>
                    <a:cubicBezTo>
                      <a:pt x="9188" y="17014"/>
                      <a:pt x="10200" y="16002"/>
                      <a:pt x="10200" y="14756"/>
                    </a:cubicBezTo>
                    <a:lnTo>
                      <a:pt x="10200" y="9034"/>
                    </a:lnTo>
                    <a:cubicBezTo>
                      <a:pt x="10200" y="8423"/>
                      <a:pt x="10976" y="7905"/>
                      <a:pt x="11895" y="7905"/>
                    </a:cubicBezTo>
                    <a:cubicBezTo>
                      <a:pt x="12813" y="7905"/>
                      <a:pt x="13587" y="8423"/>
                      <a:pt x="13587" y="9034"/>
                    </a:cubicBezTo>
                    <a:cubicBezTo>
                      <a:pt x="13587" y="9347"/>
                      <a:pt x="13840" y="9597"/>
                      <a:pt x="14153" y="9597"/>
                    </a:cubicBezTo>
                    <a:cubicBezTo>
                      <a:pt x="14463" y="9597"/>
                      <a:pt x="14716" y="9347"/>
                      <a:pt x="14716" y="9034"/>
                    </a:cubicBezTo>
                    <a:cubicBezTo>
                      <a:pt x="14716" y="8423"/>
                      <a:pt x="15529" y="7905"/>
                      <a:pt x="16448" y="7905"/>
                    </a:cubicBezTo>
                    <a:cubicBezTo>
                      <a:pt x="17366" y="7905"/>
                      <a:pt x="18143" y="8423"/>
                      <a:pt x="18143" y="9034"/>
                    </a:cubicBezTo>
                    <a:cubicBezTo>
                      <a:pt x="18143" y="9347"/>
                      <a:pt x="18396" y="9597"/>
                      <a:pt x="18706" y="9597"/>
                    </a:cubicBezTo>
                    <a:cubicBezTo>
                      <a:pt x="19019" y="9597"/>
                      <a:pt x="19272" y="9347"/>
                      <a:pt x="19272" y="9034"/>
                    </a:cubicBezTo>
                    <a:lnTo>
                      <a:pt x="19272" y="8471"/>
                    </a:lnTo>
                    <a:cubicBezTo>
                      <a:pt x="19278" y="5258"/>
                      <a:pt x="16523" y="2527"/>
                      <a:pt x="12759" y="1536"/>
                    </a:cubicBezTo>
                    <a:lnTo>
                      <a:pt x="12759" y="1536"/>
                    </a:lnTo>
                    <a:cubicBezTo>
                      <a:pt x="13292" y="2130"/>
                      <a:pt x="13744" y="2876"/>
                      <a:pt x="14081" y="3750"/>
                    </a:cubicBezTo>
                    <a:cubicBezTo>
                      <a:pt x="14192" y="4042"/>
                      <a:pt x="14048" y="4367"/>
                      <a:pt x="13756" y="4478"/>
                    </a:cubicBezTo>
                    <a:cubicBezTo>
                      <a:pt x="13688" y="4505"/>
                      <a:pt x="13618" y="4518"/>
                      <a:pt x="13550" y="4518"/>
                    </a:cubicBezTo>
                    <a:cubicBezTo>
                      <a:pt x="13324" y="4518"/>
                      <a:pt x="13113" y="4380"/>
                      <a:pt x="13027" y="4156"/>
                    </a:cubicBezTo>
                    <a:cubicBezTo>
                      <a:pt x="12407" y="2548"/>
                      <a:pt x="11359" y="1470"/>
                      <a:pt x="10203" y="1202"/>
                    </a:cubicBezTo>
                    <a:lnTo>
                      <a:pt x="10203" y="567"/>
                    </a:lnTo>
                    <a:cubicBezTo>
                      <a:pt x="10203" y="254"/>
                      <a:pt x="9950" y="1"/>
                      <a:pt x="9639" y="1"/>
                    </a:cubicBezTo>
                    <a:close/>
                  </a:path>
                </a:pathLst>
              </a:custGeom>
              <a:solidFill>
                <a:srgbClr val="47FF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A4690A-4B13-1F4E-9932-5A287C6462F2}"/>
              </a:ext>
            </a:extLst>
          </p:cNvPr>
          <p:cNvGrpSpPr/>
          <p:nvPr/>
        </p:nvGrpSpPr>
        <p:grpSpPr>
          <a:xfrm>
            <a:off x="393565" y="1677762"/>
            <a:ext cx="1499631" cy="893988"/>
            <a:chOff x="649790" y="1921141"/>
            <a:chExt cx="1499631" cy="8939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A0A515-87D3-9C4C-821E-2E3E5C45D48B}"/>
                </a:ext>
              </a:extLst>
            </p:cNvPr>
            <p:cNvGrpSpPr/>
            <p:nvPr/>
          </p:nvGrpSpPr>
          <p:grpSpPr>
            <a:xfrm>
              <a:off x="1094022" y="2141746"/>
              <a:ext cx="1055399" cy="673383"/>
              <a:chOff x="752673" y="395681"/>
              <a:chExt cx="1055399" cy="673383"/>
            </a:xfrm>
          </p:grpSpPr>
          <p:sp>
            <p:nvSpPr>
              <p:cNvPr id="310" name="Google Shape;310;p24"/>
              <p:cNvSpPr/>
              <p:nvPr/>
            </p:nvSpPr>
            <p:spPr>
              <a:xfrm>
                <a:off x="752673" y="395681"/>
                <a:ext cx="29430" cy="14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" fill="none" extrusionOk="0">
                    <a:moveTo>
                      <a:pt x="1" y="0"/>
                    </a:moveTo>
                    <a:lnTo>
                      <a:pt x="2097" y="0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4"/>
              <p:cNvSpPr/>
              <p:nvPr/>
            </p:nvSpPr>
            <p:spPr>
              <a:xfrm>
                <a:off x="816281" y="395681"/>
                <a:ext cx="50625" cy="14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1" fill="none" extrusionOk="0">
                    <a:moveTo>
                      <a:pt x="1" y="0"/>
                    </a:moveTo>
                    <a:lnTo>
                      <a:pt x="3609" y="0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4"/>
              <p:cNvSpPr/>
              <p:nvPr/>
            </p:nvSpPr>
            <p:spPr>
              <a:xfrm>
                <a:off x="883999" y="395681"/>
                <a:ext cx="30103" cy="29416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2097" fill="none" extrusionOk="0">
                    <a:moveTo>
                      <a:pt x="1" y="0"/>
                    </a:moveTo>
                    <a:lnTo>
                      <a:pt x="2146" y="0"/>
                    </a:lnTo>
                    <a:lnTo>
                      <a:pt x="2146" y="2097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4"/>
              <p:cNvSpPr/>
              <p:nvPr/>
            </p:nvSpPr>
            <p:spPr>
              <a:xfrm>
                <a:off x="913419" y="487333"/>
                <a:ext cx="14" cy="464394"/>
              </a:xfrm>
              <a:custGeom>
                <a:avLst/>
                <a:gdLst/>
                <a:ahLst/>
                <a:cxnLst/>
                <a:rect l="l" t="t" r="r" b="b"/>
                <a:pathLst>
                  <a:path w="1" h="33106" fill="none" extrusionOk="0">
                    <a:moveTo>
                      <a:pt x="0" y="0"/>
                    </a:moveTo>
                    <a:lnTo>
                      <a:pt x="0" y="33105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" name="Google Shape;314;p24"/>
              <p:cNvSpPr/>
              <p:nvPr/>
            </p:nvSpPr>
            <p:spPr>
              <a:xfrm>
                <a:off x="914092" y="983218"/>
                <a:ext cx="29430" cy="3011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2147" fill="none" extrusionOk="0">
                    <a:moveTo>
                      <a:pt x="1" y="1"/>
                    </a:moveTo>
                    <a:lnTo>
                      <a:pt x="1" y="2146"/>
                    </a:lnTo>
                    <a:lnTo>
                      <a:pt x="2097" y="2146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4"/>
              <p:cNvSpPr/>
              <p:nvPr/>
            </p:nvSpPr>
            <p:spPr>
              <a:xfrm>
                <a:off x="1003023" y="1013324"/>
                <a:ext cx="681189" cy="14"/>
              </a:xfrm>
              <a:custGeom>
                <a:avLst/>
                <a:gdLst/>
                <a:ahLst/>
                <a:cxnLst/>
                <a:rect l="l" t="t" r="r" b="b"/>
                <a:pathLst>
                  <a:path w="48561" h="1" fill="none" extrusionOk="0">
                    <a:moveTo>
                      <a:pt x="0" y="0"/>
                    </a:moveTo>
                    <a:lnTo>
                      <a:pt x="48560" y="0"/>
                    </a:lnTo>
                  </a:path>
                </a:pathLst>
              </a:custGeom>
              <a:noFill/>
              <a:ln w="30475" cap="rnd" cmpd="sng">
                <a:solidFill>
                  <a:srgbClr val="48FFD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>
                <a:off x="1688375" y="966130"/>
                <a:ext cx="119697" cy="102934"/>
              </a:xfrm>
              <a:custGeom>
                <a:avLst/>
                <a:gdLst/>
                <a:ahLst/>
                <a:cxnLst/>
                <a:rect l="l" t="t" r="r" b="b"/>
                <a:pathLst>
                  <a:path w="8533" h="7338" extrusionOk="0">
                    <a:moveTo>
                      <a:pt x="4876" y="0"/>
                    </a:moveTo>
                    <a:cubicBezTo>
                      <a:pt x="1610" y="0"/>
                      <a:pt x="1" y="3949"/>
                      <a:pt x="2292" y="6241"/>
                    </a:cubicBezTo>
                    <a:cubicBezTo>
                      <a:pt x="3035" y="6999"/>
                      <a:pt x="3951" y="7338"/>
                      <a:pt x="4851" y="7338"/>
                    </a:cubicBezTo>
                    <a:cubicBezTo>
                      <a:pt x="6729" y="7338"/>
                      <a:pt x="8533" y="5865"/>
                      <a:pt x="8533" y="3657"/>
                    </a:cubicBezTo>
                    <a:cubicBezTo>
                      <a:pt x="8533" y="1658"/>
                      <a:pt x="6875" y="0"/>
                      <a:pt x="4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475" cap="flat" cmpd="sng">
                <a:solidFill>
                  <a:srgbClr val="48FFD5"/>
                </a:solidFill>
                <a:prstDash val="solid"/>
                <a:miter lim="4875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8779;p54">
              <a:extLst>
                <a:ext uri="{FF2B5EF4-FFF2-40B4-BE49-F238E27FC236}">
                  <a16:creationId xmlns:a16="http://schemas.microsoft.com/office/drawing/2014/main" id="{9774B4D1-F494-BF4E-AA43-39BF1F5A89D3}"/>
                </a:ext>
              </a:extLst>
            </p:cNvPr>
            <p:cNvGrpSpPr/>
            <p:nvPr/>
          </p:nvGrpSpPr>
          <p:grpSpPr>
            <a:xfrm>
              <a:off x="649790" y="1921141"/>
              <a:ext cx="378042" cy="379048"/>
              <a:chOff x="-2060175" y="2768875"/>
              <a:chExt cx="291450" cy="292225"/>
            </a:xfrm>
            <a:solidFill>
              <a:srgbClr val="47FFD5"/>
            </a:solidFill>
          </p:grpSpPr>
          <p:sp>
            <p:nvSpPr>
              <p:cNvPr id="111" name="Google Shape;8780;p54">
                <a:extLst>
                  <a:ext uri="{FF2B5EF4-FFF2-40B4-BE49-F238E27FC236}">
                    <a16:creationId xmlns:a16="http://schemas.microsoft.com/office/drawing/2014/main" id="{23C99741-6A5F-F342-9E20-60544632525B}"/>
                  </a:ext>
                </a:extLst>
              </p:cNvPr>
              <p:cNvSpPr/>
              <p:nvPr/>
            </p:nvSpPr>
            <p:spPr>
              <a:xfrm>
                <a:off x="-206017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cubicBezTo>
                      <a:pt x="10996" y="1198"/>
                      <a:pt x="10838" y="1355"/>
                      <a:pt x="10649" y="1355"/>
                    </a:cubicBezTo>
                    <a:lnTo>
                      <a:pt x="1040" y="1355"/>
                    </a:lnTo>
                    <a:cubicBezTo>
                      <a:pt x="851" y="1355"/>
                      <a:pt x="694" y="1198"/>
                      <a:pt x="694" y="1009"/>
                    </a:cubicBez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303" y="2049"/>
                    </a:moveTo>
                    <a:lnTo>
                      <a:pt x="10303" y="7908"/>
                    </a:lnTo>
                    <a:cubicBezTo>
                      <a:pt x="10334" y="8097"/>
                      <a:pt x="10177" y="8255"/>
                      <a:pt x="9988" y="8255"/>
                    </a:cubicBezTo>
                    <a:lnTo>
                      <a:pt x="1702" y="8255"/>
                    </a:lnTo>
                    <a:cubicBezTo>
                      <a:pt x="1513" y="8255"/>
                      <a:pt x="1355" y="8097"/>
                      <a:pt x="1355" y="7908"/>
                    </a:cubicBezTo>
                    <a:lnTo>
                      <a:pt x="1355" y="2049"/>
                    </a:lnTo>
                    <a:close/>
                    <a:moveTo>
                      <a:pt x="5797" y="10271"/>
                    </a:moveTo>
                    <a:cubicBezTo>
                      <a:pt x="5986" y="10271"/>
                      <a:pt x="6144" y="10429"/>
                      <a:pt x="6144" y="10618"/>
                    </a:cubicBezTo>
                    <a:cubicBezTo>
                      <a:pt x="6144" y="10807"/>
                      <a:pt x="5986" y="10964"/>
                      <a:pt x="5797" y="10964"/>
                    </a:cubicBezTo>
                    <a:cubicBezTo>
                      <a:pt x="5608" y="10964"/>
                      <a:pt x="5451" y="10807"/>
                      <a:pt x="5451" y="10618"/>
                    </a:cubicBezTo>
                    <a:cubicBezTo>
                      <a:pt x="5451" y="10429"/>
                      <a:pt x="5608" y="10271"/>
                      <a:pt x="5797" y="10271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09"/>
                    </a:cubicBezTo>
                    <a:cubicBezTo>
                      <a:pt x="1" y="1450"/>
                      <a:pt x="284" y="1828"/>
                      <a:pt x="694" y="1986"/>
                    </a:cubicBezTo>
                    <a:lnTo>
                      <a:pt x="694" y="7908"/>
                    </a:lnTo>
                    <a:cubicBezTo>
                      <a:pt x="694" y="8444"/>
                      <a:pt x="1166" y="8917"/>
                      <a:pt x="1702" y="8917"/>
                    </a:cubicBezTo>
                    <a:lnTo>
                      <a:pt x="5482" y="8917"/>
                    </a:lnTo>
                    <a:lnTo>
                      <a:pt x="5482" y="9673"/>
                    </a:lnTo>
                    <a:cubicBezTo>
                      <a:pt x="5104" y="9830"/>
                      <a:pt x="4821" y="10177"/>
                      <a:pt x="4821" y="10649"/>
                    </a:cubicBezTo>
                    <a:cubicBezTo>
                      <a:pt x="4821" y="11216"/>
                      <a:pt x="5293" y="11689"/>
                      <a:pt x="5829" y="11689"/>
                    </a:cubicBezTo>
                    <a:cubicBezTo>
                      <a:pt x="6396" y="11689"/>
                      <a:pt x="6869" y="11216"/>
                      <a:pt x="6869" y="10649"/>
                    </a:cubicBezTo>
                    <a:cubicBezTo>
                      <a:pt x="6869" y="10240"/>
                      <a:pt x="6585" y="9830"/>
                      <a:pt x="6207" y="9673"/>
                    </a:cubicBezTo>
                    <a:lnTo>
                      <a:pt x="6207" y="8917"/>
                    </a:lnTo>
                    <a:lnTo>
                      <a:pt x="10019" y="8917"/>
                    </a:lnTo>
                    <a:cubicBezTo>
                      <a:pt x="10555" y="8917"/>
                      <a:pt x="11027" y="8444"/>
                      <a:pt x="11027" y="7908"/>
                    </a:cubicBezTo>
                    <a:lnTo>
                      <a:pt x="11027" y="1986"/>
                    </a:lnTo>
                    <a:cubicBezTo>
                      <a:pt x="11405" y="1828"/>
                      <a:pt x="11657" y="1450"/>
                      <a:pt x="11657" y="1009"/>
                    </a:cubicBezTo>
                    <a:cubicBezTo>
                      <a:pt x="11657" y="473"/>
                      <a:pt x="11185" y="1"/>
                      <a:pt x="1064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781;p54">
                <a:extLst>
                  <a:ext uri="{FF2B5EF4-FFF2-40B4-BE49-F238E27FC236}">
                    <a16:creationId xmlns:a16="http://schemas.microsoft.com/office/drawing/2014/main" id="{C3847095-F080-1C42-A20A-1EF7F259EB4C}"/>
                  </a:ext>
                </a:extLst>
              </p:cNvPr>
              <p:cNvSpPr/>
              <p:nvPr/>
            </p:nvSpPr>
            <p:spPr>
              <a:xfrm>
                <a:off x="-2008975" y="2855525"/>
                <a:ext cx="189050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3380" extrusionOk="0">
                    <a:moveTo>
                      <a:pt x="6553" y="0"/>
                    </a:moveTo>
                    <a:cubicBezTo>
                      <a:pt x="6144" y="0"/>
                      <a:pt x="6081" y="504"/>
                      <a:pt x="6427" y="662"/>
                    </a:cubicBezTo>
                    <a:lnTo>
                      <a:pt x="4474" y="2584"/>
                    </a:lnTo>
                    <a:lnTo>
                      <a:pt x="2647" y="788"/>
                    </a:lnTo>
                    <a:cubicBezTo>
                      <a:pt x="2584" y="725"/>
                      <a:pt x="2497" y="693"/>
                      <a:pt x="2410" y="693"/>
                    </a:cubicBezTo>
                    <a:cubicBezTo>
                      <a:pt x="2324" y="693"/>
                      <a:pt x="2237" y="725"/>
                      <a:pt x="2174" y="788"/>
                    </a:cubicBezTo>
                    <a:lnTo>
                      <a:pt x="126" y="2836"/>
                    </a:lnTo>
                    <a:cubicBezTo>
                      <a:pt x="0" y="2930"/>
                      <a:pt x="0" y="3182"/>
                      <a:pt x="126" y="3308"/>
                    </a:cubicBezTo>
                    <a:cubicBezTo>
                      <a:pt x="189" y="3356"/>
                      <a:pt x="276" y="3379"/>
                      <a:pt x="363" y="3379"/>
                    </a:cubicBezTo>
                    <a:cubicBezTo>
                      <a:pt x="449" y="3379"/>
                      <a:pt x="536" y="3356"/>
                      <a:pt x="599" y="3308"/>
                    </a:cubicBezTo>
                    <a:lnTo>
                      <a:pt x="2426" y="1481"/>
                    </a:lnTo>
                    <a:lnTo>
                      <a:pt x="4222" y="3308"/>
                    </a:lnTo>
                    <a:cubicBezTo>
                      <a:pt x="4285" y="3356"/>
                      <a:pt x="4372" y="3379"/>
                      <a:pt x="4458" y="3379"/>
                    </a:cubicBezTo>
                    <a:cubicBezTo>
                      <a:pt x="4545" y="3379"/>
                      <a:pt x="4632" y="3356"/>
                      <a:pt x="4695" y="3308"/>
                    </a:cubicBezTo>
                    <a:lnTo>
                      <a:pt x="6900" y="1134"/>
                    </a:lnTo>
                    <a:cubicBezTo>
                      <a:pt x="6931" y="1260"/>
                      <a:pt x="7057" y="1355"/>
                      <a:pt x="7215" y="1355"/>
                    </a:cubicBezTo>
                    <a:cubicBezTo>
                      <a:pt x="7404" y="1355"/>
                      <a:pt x="7562" y="1197"/>
                      <a:pt x="7562" y="1008"/>
                    </a:cubicBezTo>
                    <a:lnTo>
                      <a:pt x="7562" y="347"/>
                    </a:lnTo>
                    <a:cubicBezTo>
                      <a:pt x="7562" y="158"/>
                      <a:pt x="7467" y="0"/>
                      <a:pt x="724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5FBCC3-2A03-824F-B81D-291A1BEE545F}"/>
              </a:ext>
            </a:extLst>
          </p:cNvPr>
          <p:cNvGrpSpPr/>
          <p:nvPr/>
        </p:nvGrpSpPr>
        <p:grpSpPr>
          <a:xfrm>
            <a:off x="3191457" y="2677137"/>
            <a:ext cx="1303884" cy="839661"/>
            <a:chOff x="2348402" y="2973161"/>
            <a:chExt cx="1303884" cy="8396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F90E83-E9BE-8A47-8082-7B1067ECC77A}"/>
                </a:ext>
              </a:extLst>
            </p:cNvPr>
            <p:cNvGrpSpPr/>
            <p:nvPr/>
          </p:nvGrpSpPr>
          <p:grpSpPr>
            <a:xfrm>
              <a:off x="2348402" y="2973161"/>
              <a:ext cx="1303884" cy="839661"/>
              <a:chOff x="2348402" y="2973161"/>
              <a:chExt cx="1303884" cy="83966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1D599B-2B35-3A4A-B067-3E692CFAADF4}"/>
                  </a:ext>
                </a:extLst>
              </p:cNvPr>
              <p:cNvGrpSpPr/>
              <p:nvPr/>
            </p:nvGrpSpPr>
            <p:grpSpPr>
              <a:xfrm>
                <a:off x="2348402" y="2973161"/>
                <a:ext cx="1121757" cy="450080"/>
                <a:chOff x="2794143" y="2884596"/>
                <a:chExt cx="1121757" cy="450080"/>
              </a:xfrm>
            </p:grpSpPr>
            <p:sp>
              <p:nvSpPr>
                <p:cNvPr id="299" name="Google Shape;299;p24"/>
                <p:cNvSpPr/>
                <p:nvPr/>
              </p:nvSpPr>
              <p:spPr>
                <a:xfrm>
                  <a:off x="2794143" y="3141776"/>
                  <a:ext cx="119697" cy="102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3" h="7317" extrusionOk="0">
                      <a:moveTo>
                        <a:pt x="4876" y="0"/>
                      </a:moveTo>
                      <a:cubicBezTo>
                        <a:pt x="1658" y="0"/>
                        <a:pt x="1" y="3950"/>
                        <a:pt x="2292" y="6241"/>
                      </a:cubicBezTo>
                      <a:cubicBezTo>
                        <a:pt x="3050" y="6983"/>
                        <a:pt x="3972" y="7316"/>
                        <a:pt x="4872" y="7316"/>
                      </a:cubicBezTo>
                      <a:cubicBezTo>
                        <a:pt x="6750" y="7316"/>
                        <a:pt x="8533" y="5866"/>
                        <a:pt x="8533" y="3657"/>
                      </a:cubicBezTo>
                      <a:cubicBezTo>
                        <a:pt x="8533" y="1609"/>
                        <a:pt x="6924" y="0"/>
                        <a:pt x="487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0475" cap="flat" cmpd="sng">
                  <a:solidFill>
                    <a:srgbClr val="48FFD5"/>
                  </a:solidFill>
                  <a:prstDash val="solid"/>
                  <a:miter lim="4875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4"/>
                <p:cNvSpPr/>
                <p:nvPr/>
              </p:nvSpPr>
              <p:spPr>
                <a:xfrm>
                  <a:off x="2868694" y="3244371"/>
                  <a:ext cx="14" cy="30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46" fill="none" extrusionOk="0">
                      <a:moveTo>
                        <a:pt x="1" y="1"/>
                      </a:moveTo>
                      <a:lnTo>
                        <a:pt x="1" y="2146"/>
                      </a:lnTo>
                    </a:path>
                  </a:pathLst>
                </a:custGeom>
                <a:solidFill>
                  <a:srgbClr val="48FFD5"/>
                </a:solidFill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4"/>
                <p:cNvSpPr/>
                <p:nvPr/>
              </p:nvSpPr>
              <p:spPr>
                <a:xfrm>
                  <a:off x="2869381" y="3304570"/>
                  <a:ext cx="29430" cy="30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" h="2146" fill="none" extrusionOk="0">
                      <a:moveTo>
                        <a:pt x="1" y="0"/>
                      </a:moveTo>
                      <a:lnTo>
                        <a:pt x="1" y="2145"/>
                      </a:lnTo>
                      <a:lnTo>
                        <a:pt x="2097" y="2145"/>
                      </a:lnTo>
                    </a:path>
                  </a:pathLst>
                </a:custGeom>
                <a:solidFill>
                  <a:srgbClr val="48FFD5"/>
                </a:solidFill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4"/>
                <p:cNvSpPr/>
                <p:nvPr/>
              </p:nvSpPr>
              <p:spPr>
                <a:xfrm>
                  <a:off x="2953514" y="3334662"/>
                  <a:ext cx="409673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5" h="1" fill="none" extrusionOk="0">
                      <a:moveTo>
                        <a:pt x="0" y="0"/>
                      </a:moveTo>
                      <a:lnTo>
                        <a:pt x="29205" y="0"/>
                      </a:lnTo>
                    </a:path>
                  </a:pathLst>
                </a:custGeom>
                <a:solidFill>
                  <a:srgbClr val="48FFD5"/>
                </a:solidFill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4"/>
                <p:cNvSpPr/>
                <p:nvPr/>
              </p:nvSpPr>
              <p:spPr>
                <a:xfrm>
                  <a:off x="3390592" y="3304570"/>
                  <a:ext cx="30103" cy="30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2146" fill="none" extrusionOk="0">
                      <a:moveTo>
                        <a:pt x="0" y="2145"/>
                      </a:moveTo>
                      <a:lnTo>
                        <a:pt x="2145" y="2145"/>
                      </a:lnTo>
                      <a:lnTo>
                        <a:pt x="2145" y="0"/>
                      </a:lnTo>
                    </a:path>
                  </a:pathLst>
                </a:custGeom>
                <a:solidFill>
                  <a:srgbClr val="48FFD5"/>
                </a:solidFill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4"/>
                <p:cNvSpPr/>
                <p:nvPr/>
              </p:nvSpPr>
              <p:spPr>
                <a:xfrm>
                  <a:off x="3420685" y="2942045"/>
                  <a:ext cx="14" cy="307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892" fill="none" extrusionOk="0">
                      <a:moveTo>
                        <a:pt x="0" y="21892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rgbClr val="48FFD5"/>
                </a:solidFill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4"/>
                <p:cNvSpPr/>
                <p:nvPr/>
              </p:nvSpPr>
              <p:spPr>
                <a:xfrm>
                  <a:off x="3420685" y="2884596"/>
                  <a:ext cx="30103" cy="29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2097" fill="none" extrusionOk="0">
                      <a:moveTo>
                        <a:pt x="0" y="2097"/>
                      </a:moveTo>
                      <a:lnTo>
                        <a:pt x="0" y="0"/>
                      </a:lnTo>
                      <a:lnTo>
                        <a:pt x="2145" y="0"/>
                      </a:lnTo>
                    </a:path>
                  </a:pathLst>
                </a:custGeom>
                <a:solidFill>
                  <a:srgbClr val="48FFD5"/>
                </a:solidFill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4"/>
                <p:cNvSpPr/>
                <p:nvPr/>
              </p:nvSpPr>
              <p:spPr>
                <a:xfrm>
                  <a:off x="3513024" y="2884596"/>
                  <a:ext cx="341962" cy="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8" h="1" fill="none" extrusionOk="0">
                      <a:moveTo>
                        <a:pt x="0" y="0"/>
                      </a:moveTo>
                      <a:lnTo>
                        <a:pt x="24378" y="0"/>
                      </a:lnTo>
                    </a:path>
                  </a:pathLst>
                </a:custGeom>
                <a:solidFill>
                  <a:srgbClr val="48FFD5"/>
                </a:solidFill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4"/>
                <p:cNvSpPr/>
                <p:nvPr/>
              </p:nvSpPr>
              <p:spPr>
                <a:xfrm>
                  <a:off x="3886480" y="2884596"/>
                  <a:ext cx="29416" cy="29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" h="2097" fill="none" extrusionOk="0">
                      <a:moveTo>
                        <a:pt x="0" y="0"/>
                      </a:moveTo>
                      <a:lnTo>
                        <a:pt x="2097" y="0"/>
                      </a:lnTo>
                      <a:lnTo>
                        <a:pt x="2097" y="2097"/>
                      </a:lnTo>
                    </a:path>
                  </a:pathLst>
                </a:custGeom>
                <a:solidFill>
                  <a:srgbClr val="48FFD5"/>
                </a:solidFill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4"/>
                <p:cNvSpPr/>
                <p:nvPr/>
              </p:nvSpPr>
              <p:spPr>
                <a:xfrm>
                  <a:off x="3915886" y="2967353"/>
                  <a:ext cx="14" cy="292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820" fill="none" extrusionOk="0">
                      <a:moveTo>
                        <a:pt x="1" y="1"/>
                      </a:moveTo>
                      <a:lnTo>
                        <a:pt x="1" y="20819"/>
                      </a:lnTo>
                    </a:path>
                  </a:pathLst>
                </a:custGeom>
                <a:solidFill>
                  <a:srgbClr val="48FFD5"/>
                </a:solidFill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4"/>
                <p:cNvSpPr/>
                <p:nvPr/>
              </p:nvSpPr>
              <p:spPr>
                <a:xfrm>
                  <a:off x="3915886" y="3286093"/>
                  <a:ext cx="14" cy="30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46" fill="none" extrusionOk="0">
                      <a:moveTo>
                        <a:pt x="1" y="1"/>
                      </a:moveTo>
                      <a:lnTo>
                        <a:pt x="1" y="2146"/>
                      </a:lnTo>
                    </a:path>
                  </a:pathLst>
                </a:custGeom>
                <a:noFill/>
                <a:ln w="30475" cap="rnd" cmpd="sng">
                  <a:solidFill>
                    <a:srgbClr val="48FFD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" name="Google Shape;5140;p46">
                <a:extLst>
                  <a:ext uri="{FF2B5EF4-FFF2-40B4-BE49-F238E27FC236}">
                    <a16:creationId xmlns:a16="http://schemas.microsoft.com/office/drawing/2014/main" id="{F9FEA41C-9F58-1942-AE88-583F2E5DA2EF}"/>
                  </a:ext>
                </a:extLst>
              </p:cNvPr>
              <p:cNvSpPr/>
              <p:nvPr/>
            </p:nvSpPr>
            <p:spPr>
              <a:xfrm>
                <a:off x="3301131" y="3461639"/>
                <a:ext cx="351155" cy="351183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2761" extrusionOk="0">
                    <a:moveTo>
                      <a:pt x="7026" y="914"/>
                    </a:moveTo>
                    <a:lnTo>
                      <a:pt x="7026" y="1954"/>
                    </a:lnTo>
                    <a:cubicBezTo>
                      <a:pt x="7026" y="2174"/>
                      <a:pt x="7120" y="2332"/>
                      <a:pt x="7341" y="2363"/>
                    </a:cubicBezTo>
                    <a:cubicBezTo>
                      <a:pt x="7813" y="2489"/>
                      <a:pt x="8286" y="2647"/>
                      <a:pt x="8664" y="2899"/>
                    </a:cubicBezTo>
                    <a:cubicBezTo>
                      <a:pt x="8733" y="2954"/>
                      <a:pt x="8820" y="2979"/>
                      <a:pt x="8905" y="2979"/>
                    </a:cubicBezTo>
                    <a:cubicBezTo>
                      <a:pt x="9012" y="2979"/>
                      <a:pt x="9115" y="2938"/>
                      <a:pt x="9168" y="2868"/>
                    </a:cubicBezTo>
                    <a:lnTo>
                      <a:pt x="9924" y="2111"/>
                    </a:lnTo>
                    <a:lnTo>
                      <a:pt x="10712" y="2899"/>
                    </a:lnTo>
                    <a:lnTo>
                      <a:pt x="9956" y="3655"/>
                    </a:lnTo>
                    <a:cubicBezTo>
                      <a:pt x="9861" y="3781"/>
                      <a:pt x="9798" y="4002"/>
                      <a:pt x="9924" y="4159"/>
                    </a:cubicBezTo>
                    <a:cubicBezTo>
                      <a:pt x="10208" y="4600"/>
                      <a:pt x="10397" y="5041"/>
                      <a:pt x="10460" y="5514"/>
                    </a:cubicBezTo>
                    <a:cubicBezTo>
                      <a:pt x="10523" y="5703"/>
                      <a:pt x="10680" y="5829"/>
                      <a:pt x="10869" y="5829"/>
                    </a:cubicBezTo>
                    <a:lnTo>
                      <a:pt x="11941" y="5829"/>
                    </a:lnTo>
                    <a:lnTo>
                      <a:pt x="11941" y="6932"/>
                    </a:lnTo>
                    <a:lnTo>
                      <a:pt x="10869" y="6932"/>
                    </a:lnTo>
                    <a:cubicBezTo>
                      <a:pt x="10680" y="6932"/>
                      <a:pt x="10523" y="7058"/>
                      <a:pt x="10460" y="7247"/>
                    </a:cubicBezTo>
                    <a:cubicBezTo>
                      <a:pt x="10365" y="7719"/>
                      <a:pt x="10208" y="8192"/>
                      <a:pt x="9924" y="8570"/>
                    </a:cubicBezTo>
                    <a:cubicBezTo>
                      <a:pt x="9798" y="8727"/>
                      <a:pt x="9861" y="8979"/>
                      <a:pt x="9956" y="9105"/>
                    </a:cubicBezTo>
                    <a:lnTo>
                      <a:pt x="10712" y="9830"/>
                    </a:lnTo>
                    <a:lnTo>
                      <a:pt x="9924" y="10618"/>
                    </a:lnTo>
                    <a:lnTo>
                      <a:pt x="9168" y="9893"/>
                    </a:lnTo>
                    <a:cubicBezTo>
                      <a:pt x="9111" y="9817"/>
                      <a:pt x="8996" y="9775"/>
                      <a:pt x="8879" y="9775"/>
                    </a:cubicBezTo>
                    <a:cubicBezTo>
                      <a:pt x="8803" y="9775"/>
                      <a:pt x="8726" y="9793"/>
                      <a:pt x="8664" y="9830"/>
                    </a:cubicBezTo>
                    <a:cubicBezTo>
                      <a:pt x="8223" y="10114"/>
                      <a:pt x="7813" y="10303"/>
                      <a:pt x="7341" y="10397"/>
                    </a:cubicBezTo>
                    <a:cubicBezTo>
                      <a:pt x="7120" y="10429"/>
                      <a:pt x="7026" y="10586"/>
                      <a:pt x="7026" y="10775"/>
                    </a:cubicBezTo>
                    <a:lnTo>
                      <a:pt x="7026" y="11846"/>
                    </a:lnTo>
                    <a:lnTo>
                      <a:pt x="5923" y="11846"/>
                    </a:lnTo>
                    <a:lnTo>
                      <a:pt x="5923" y="10775"/>
                    </a:lnTo>
                    <a:cubicBezTo>
                      <a:pt x="5923" y="10586"/>
                      <a:pt x="5797" y="10429"/>
                      <a:pt x="5577" y="10397"/>
                    </a:cubicBezTo>
                    <a:cubicBezTo>
                      <a:pt x="5135" y="10271"/>
                      <a:pt x="4663" y="10114"/>
                      <a:pt x="4253" y="9830"/>
                    </a:cubicBezTo>
                    <a:cubicBezTo>
                      <a:pt x="4191" y="9793"/>
                      <a:pt x="4119" y="9775"/>
                      <a:pt x="4047" y="9775"/>
                    </a:cubicBezTo>
                    <a:cubicBezTo>
                      <a:pt x="3937" y="9775"/>
                      <a:pt x="3826" y="9817"/>
                      <a:pt x="3749" y="9893"/>
                    </a:cubicBezTo>
                    <a:lnTo>
                      <a:pt x="2993" y="10618"/>
                    </a:lnTo>
                    <a:lnTo>
                      <a:pt x="2206" y="9830"/>
                    </a:lnTo>
                    <a:lnTo>
                      <a:pt x="2962" y="9105"/>
                    </a:lnTo>
                    <a:cubicBezTo>
                      <a:pt x="3088" y="8979"/>
                      <a:pt x="3119" y="8727"/>
                      <a:pt x="2993" y="8570"/>
                    </a:cubicBezTo>
                    <a:cubicBezTo>
                      <a:pt x="2710" y="8160"/>
                      <a:pt x="2521" y="7719"/>
                      <a:pt x="2458" y="7247"/>
                    </a:cubicBezTo>
                    <a:cubicBezTo>
                      <a:pt x="2395" y="7058"/>
                      <a:pt x="2237" y="6932"/>
                      <a:pt x="2048" y="6932"/>
                    </a:cubicBezTo>
                    <a:lnTo>
                      <a:pt x="977" y="6932"/>
                    </a:lnTo>
                    <a:lnTo>
                      <a:pt x="977" y="5829"/>
                    </a:lnTo>
                    <a:lnTo>
                      <a:pt x="2048" y="5829"/>
                    </a:lnTo>
                    <a:cubicBezTo>
                      <a:pt x="2237" y="5829"/>
                      <a:pt x="2395" y="5703"/>
                      <a:pt x="2458" y="5514"/>
                    </a:cubicBezTo>
                    <a:cubicBezTo>
                      <a:pt x="2552" y="5041"/>
                      <a:pt x="2710" y="4569"/>
                      <a:pt x="2993" y="4159"/>
                    </a:cubicBezTo>
                    <a:cubicBezTo>
                      <a:pt x="3119" y="4002"/>
                      <a:pt x="3088" y="3781"/>
                      <a:pt x="2962" y="3655"/>
                    </a:cubicBezTo>
                    <a:lnTo>
                      <a:pt x="2206" y="2899"/>
                    </a:lnTo>
                    <a:lnTo>
                      <a:pt x="2993" y="2111"/>
                    </a:lnTo>
                    <a:lnTo>
                      <a:pt x="3749" y="2868"/>
                    </a:lnTo>
                    <a:cubicBezTo>
                      <a:pt x="3820" y="2938"/>
                      <a:pt x="3921" y="2979"/>
                      <a:pt x="4023" y="2979"/>
                    </a:cubicBezTo>
                    <a:cubicBezTo>
                      <a:pt x="4103" y="2979"/>
                      <a:pt x="4184" y="2954"/>
                      <a:pt x="4253" y="2899"/>
                    </a:cubicBezTo>
                    <a:cubicBezTo>
                      <a:pt x="4694" y="2647"/>
                      <a:pt x="5135" y="2426"/>
                      <a:pt x="5577" y="2363"/>
                    </a:cubicBezTo>
                    <a:cubicBezTo>
                      <a:pt x="5797" y="2332"/>
                      <a:pt x="5923" y="2174"/>
                      <a:pt x="5923" y="1954"/>
                    </a:cubicBezTo>
                    <a:lnTo>
                      <a:pt x="5923" y="914"/>
                    </a:lnTo>
                    <a:close/>
                    <a:moveTo>
                      <a:pt x="5829" y="1"/>
                    </a:moveTo>
                    <a:cubicBezTo>
                      <a:pt x="5356" y="1"/>
                      <a:pt x="5009" y="347"/>
                      <a:pt x="5009" y="820"/>
                    </a:cubicBezTo>
                    <a:lnTo>
                      <a:pt x="5009" y="1576"/>
                    </a:lnTo>
                    <a:cubicBezTo>
                      <a:pt x="4631" y="1702"/>
                      <a:pt x="4285" y="1796"/>
                      <a:pt x="3970" y="2017"/>
                    </a:cubicBezTo>
                    <a:lnTo>
                      <a:pt x="3466" y="1481"/>
                    </a:lnTo>
                    <a:cubicBezTo>
                      <a:pt x="3308" y="1324"/>
                      <a:pt x="3103" y="1245"/>
                      <a:pt x="2891" y="1245"/>
                    </a:cubicBezTo>
                    <a:cubicBezTo>
                      <a:pt x="2678" y="1245"/>
                      <a:pt x="2458" y="1324"/>
                      <a:pt x="2269" y="1481"/>
                    </a:cubicBezTo>
                    <a:lnTo>
                      <a:pt x="1481" y="2269"/>
                    </a:lnTo>
                    <a:cubicBezTo>
                      <a:pt x="1166" y="2584"/>
                      <a:pt x="1166" y="3120"/>
                      <a:pt x="1481" y="3466"/>
                    </a:cubicBezTo>
                    <a:lnTo>
                      <a:pt x="2017" y="3970"/>
                    </a:lnTo>
                    <a:cubicBezTo>
                      <a:pt x="1796" y="4285"/>
                      <a:pt x="1701" y="4632"/>
                      <a:pt x="1575" y="5010"/>
                    </a:cubicBezTo>
                    <a:lnTo>
                      <a:pt x="819" y="5010"/>
                    </a:lnTo>
                    <a:cubicBezTo>
                      <a:pt x="347" y="5010"/>
                      <a:pt x="0" y="5356"/>
                      <a:pt x="0" y="5829"/>
                    </a:cubicBezTo>
                    <a:lnTo>
                      <a:pt x="0" y="6932"/>
                    </a:lnTo>
                    <a:cubicBezTo>
                      <a:pt x="0" y="7404"/>
                      <a:pt x="347" y="7751"/>
                      <a:pt x="819" y="7751"/>
                    </a:cubicBezTo>
                    <a:lnTo>
                      <a:pt x="1575" y="7751"/>
                    </a:lnTo>
                    <a:cubicBezTo>
                      <a:pt x="1701" y="8097"/>
                      <a:pt x="1796" y="8475"/>
                      <a:pt x="2017" y="8759"/>
                    </a:cubicBezTo>
                    <a:lnTo>
                      <a:pt x="1481" y="9295"/>
                    </a:lnTo>
                    <a:cubicBezTo>
                      <a:pt x="1166" y="9610"/>
                      <a:pt x="1166" y="10114"/>
                      <a:pt x="1481" y="10460"/>
                    </a:cubicBezTo>
                    <a:lnTo>
                      <a:pt x="2269" y="11248"/>
                    </a:lnTo>
                    <a:cubicBezTo>
                      <a:pt x="2426" y="11405"/>
                      <a:pt x="2639" y="11484"/>
                      <a:pt x="2855" y="11484"/>
                    </a:cubicBezTo>
                    <a:cubicBezTo>
                      <a:pt x="3072" y="11484"/>
                      <a:pt x="3292" y="11405"/>
                      <a:pt x="3466" y="11248"/>
                    </a:cubicBezTo>
                    <a:lnTo>
                      <a:pt x="3970" y="10744"/>
                    </a:lnTo>
                    <a:cubicBezTo>
                      <a:pt x="4285" y="10933"/>
                      <a:pt x="4631" y="11059"/>
                      <a:pt x="5009" y="11185"/>
                    </a:cubicBezTo>
                    <a:lnTo>
                      <a:pt x="5009" y="11909"/>
                    </a:lnTo>
                    <a:cubicBezTo>
                      <a:pt x="5009" y="12382"/>
                      <a:pt x="5356" y="12760"/>
                      <a:pt x="5829" y="12760"/>
                    </a:cubicBezTo>
                    <a:lnTo>
                      <a:pt x="6931" y="12760"/>
                    </a:lnTo>
                    <a:cubicBezTo>
                      <a:pt x="7404" y="12760"/>
                      <a:pt x="7750" y="12382"/>
                      <a:pt x="7750" y="11909"/>
                    </a:cubicBezTo>
                    <a:lnTo>
                      <a:pt x="7750" y="11185"/>
                    </a:lnTo>
                    <a:cubicBezTo>
                      <a:pt x="8097" y="11059"/>
                      <a:pt x="8475" y="10933"/>
                      <a:pt x="8790" y="10744"/>
                    </a:cubicBezTo>
                    <a:lnTo>
                      <a:pt x="9294" y="11248"/>
                    </a:lnTo>
                    <a:cubicBezTo>
                      <a:pt x="9452" y="11405"/>
                      <a:pt x="9656" y="11484"/>
                      <a:pt x="9865" y="11484"/>
                    </a:cubicBezTo>
                    <a:cubicBezTo>
                      <a:pt x="10074" y="11484"/>
                      <a:pt x="10287" y="11405"/>
                      <a:pt x="10460" y="11248"/>
                    </a:cubicBezTo>
                    <a:lnTo>
                      <a:pt x="11247" y="10460"/>
                    </a:lnTo>
                    <a:cubicBezTo>
                      <a:pt x="11563" y="10145"/>
                      <a:pt x="11563" y="9641"/>
                      <a:pt x="11247" y="9295"/>
                    </a:cubicBezTo>
                    <a:lnTo>
                      <a:pt x="10743" y="8759"/>
                    </a:lnTo>
                    <a:cubicBezTo>
                      <a:pt x="10932" y="8444"/>
                      <a:pt x="11058" y="8097"/>
                      <a:pt x="11184" y="7751"/>
                    </a:cubicBezTo>
                    <a:lnTo>
                      <a:pt x="11941" y="7751"/>
                    </a:lnTo>
                    <a:cubicBezTo>
                      <a:pt x="12413" y="7751"/>
                      <a:pt x="12760" y="7404"/>
                      <a:pt x="12760" y="6932"/>
                    </a:cubicBezTo>
                    <a:lnTo>
                      <a:pt x="12760" y="5829"/>
                    </a:lnTo>
                    <a:cubicBezTo>
                      <a:pt x="12760" y="5356"/>
                      <a:pt x="12350" y="5010"/>
                      <a:pt x="11941" y="5010"/>
                    </a:cubicBezTo>
                    <a:lnTo>
                      <a:pt x="11184" y="5010"/>
                    </a:lnTo>
                    <a:cubicBezTo>
                      <a:pt x="11058" y="4632"/>
                      <a:pt x="10932" y="4285"/>
                      <a:pt x="10743" y="3970"/>
                    </a:cubicBezTo>
                    <a:lnTo>
                      <a:pt x="11247" y="3466"/>
                    </a:lnTo>
                    <a:cubicBezTo>
                      <a:pt x="11563" y="3151"/>
                      <a:pt x="11563" y="2647"/>
                      <a:pt x="11247" y="2269"/>
                    </a:cubicBezTo>
                    <a:lnTo>
                      <a:pt x="10460" y="1481"/>
                    </a:lnTo>
                    <a:cubicBezTo>
                      <a:pt x="10302" y="1324"/>
                      <a:pt x="10098" y="1245"/>
                      <a:pt x="9889" y="1245"/>
                    </a:cubicBezTo>
                    <a:cubicBezTo>
                      <a:pt x="9680" y="1245"/>
                      <a:pt x="9467" y="1324"/>
                      <a:pt x="9294" y="1481"/>
                    </a:cubicBezTo>
                    <a:lnTo>
                      <a:pt x="8790" y="2017"/>
                    </a:lnTo>
                    <a:cubicBezTo>
                      <a:pt x="8475" y="1796"/>
                      <a:pt x="8097" y="1702"/>
                      <a:pt x="7750" y="1576"/>
                    </a:cubicBezTo>
                    <a:lnTo>
                      <a:pt x="7750" y="820"/>
                    </a:lnTo>
                    <a:cubicBezTo>
                      <a:pt x="7750" y="347"/>
                      <a:pt x="7404" y="1"/>
                      <a:pt x="6931" y="1"/>
                    </a:cubicBezTo>
                    <a:close/>
                  </a:path>
                </a:pathLst>
              </a:custGeom>
              <a:solidFill>
                <a:srgbClr val="48FF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5141;p46">
              <a:extLst>
                <a:ext uri="{FF2B5EF4-FFF2-40B4-BE49-F238E27FC236}">
                  <a16:creationId xmlns:a16="http://schemas.microsoft.com/office/drawing/2014/main" id="{F5A03B2A-2322-C34C-8FE4-2C0D7B622215}"/>
                </a:ext>
              </a:extLst>
            </p:cNvPr>
            <p:cNvSpPr/>
            <p:nvPr/>
          </p:nvSpPr>
          <p:spPr>
            <a:xfrm>
              <a:off x="3401689" y="3561344"/>
              <a:ext cx="151745" cy="151745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259;p22">
            <a:extLst>
              <a:ext uri="{FF2B5EF4-FFF2-40B4-BE49-F238E27FC236}">
                <a16:creationId xmlns:a16="http://schemas.microsoft.com/office/drawing/2014/main" id="{6B39351D-0FF2-8D47-AB91-10C7A714FF48}"/>
              </a:ext>
            </a:extLst>
          </p:cNvPr>
          <p:cNvSpPr txBox="1">
            <a:spLocks/>
          </p:cNvSpPr>
          <p:nvPr/>
        </p:nvSpPr>
        <p:spPr>
          <a:xfrm>
            <a:off x="4893700" y="2787117"/>
            <a:ext cx="3457500" cy="137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  <a:defRPr sz="1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 b="0" i="0" u="none" strike="noStrike" cap="none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" dirty="0"/>
              <a:t>“Weatherly” is a Single-Page React web app</a:t>
            </a:r>
            <a:endParaRPr lang="en-US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" dirty="0"/>
              <a:t>Originally an excercise in Front-End development with a 3rd Party API, “OpenWeatherApp.” 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As the project’s complexity grew, so did the need for a Back-End web service.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97D291-0E78-734B-9DC4-E27A49749D90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/>
              <a:t>INITIAL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54E8A-3D8D-6A49-B2D7-F6A998265F64}"/>
              </a:ext>
            </a:extLst>
          </p:cNvPr>
          <p:cNvSpPr/>
          <p:nvPr/>
        </p:nvSpPr>
        <p:spPr>
          <a:xfrm>
            <a:off x="2836332" y="1529276"/>
            <a:ext cx="82266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u="sng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4BCF25-1B9D-744B-8C36-B9600A80A1F9}"/>
              </a:ext>
            </a:extLst>
          </p:cNvPr>
          <p:cNvSpPr/>
          <p:nvPr/>
        </p:nvSpPr>
        <p:spPr>
          <a:xfrm>
            <a:off x="5636527" y="1529276"/>
            <a:ext cx="474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u="sng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4F5F83-3A06-8249-B6B9-7F151BAB457E}"/>
              </a:ext>
            </a:extLst>
          </p:cNvPr>
          <p:cNvSpPr/>
          <p:nvPr/>
        </p:nvSpPr>
        <p:spPr>
          <a:xfrm>
            <a:off x="2470347" y="2498048"/>
            <a:ext cx="1622867" cy="1210488"/>
          </a:xfrm>
          <a:prstGeom prst="rect">
            <a:avLst/>
          </a:prstGeom>
          <a:noFill/>
          <a:ln>
            <a:solidFill>
              <a:srgbClr val="47F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90ED9D-425C-DE45-A126-F3C08D00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291" y="2749129"/>
            <a:ext cx="576446" cy="576446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D02820-9F24-7543-94C3-C774FE8A7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57" y="2835369"/>
            <a:ext cx="517318" cy="365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51E574-97FB-A54B-967F-DA854AD9DF71}"/>
              </a:ext>
            </a:extLst>
          </p:cNvPr>
          <p:cNvSpPr/>
          <p:nvPr/>
        </p:nvSpPr>
        <p:spPr>
          <a:xfrm>
            <a:off x="2580038" y="3138377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 dirty="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63F1A8-7991-244C-89B2-47682CCF7067}"/>
              </a:ext>
            </a:extLst>
          </p:cNvPr>
          <p:cNvSpPr/>
          <p:nvPr/>
        </p:nvSpPr>
        <p:spPr>
          <a:xfrm>
            <a:off x="3304547" y="3144240"/>
            <a:ext cx="6479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 dirty="0">
                <a:solidFill>
                  <a:schemeClr val="bg1"/>
                </a:solidFill>
              </a:rPr>
              <a:t>Amplify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332DE131-76B9-D24B-AD7D-ECA447004CE9}"/>
              </a:ext>
            </a:extLst>
          </p:cNvPr>
          <p:cNvSpPr/>
          <p:nvPr/>
        </p:nvSpPr>
        <p:spPr>
          <a:xfrm>
            <a:off x="3130261" y="3026022"/>
            <a:ext cx="249966" cy="83210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C2C471-3B3F-7946-9009-33F610502AF8}"/>
              </a:ext>
            </a:extLst>
          </p:cNvPr>
          <p:cNvSpPr/>
          <p:nvPr/>
        </p:nvSpPr>
        <p:spPr>
          <a:xfrm>
            <a:off x="5032019" y="2493492"/>
            <a:ext cx="1622867" cy="1210488"/>
          </a:xfrm>
          <a:prstGeom prst="rect">
            <a:avLst/>
          </a:prstGeom>
          <a:noFill/>
          <a:ln>
            <a:solidFill>
              <a:srgbClr val="47F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1B7B38-BCEC-104C-B2AE-588413C5D685}"/>
              </a:ext>
            </a:extLst>
          </p:cNvPr>
          <p:cNvCxnSpPr>
            <a:cxnSpLocks/>
          </p:cNvCxnSpPr>
          <p:nvPr/>
        </p:nvCxnSpPr>
        <p:spPr>
          <a:xfrm>
            <a:off x="4093214" y="2967157"/>
            <a:ext cx="9100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F56F53-3725-D940-86D1-41278BEE39BF}"/>
              </a:ext>
            </a:extLst>
          </p:cNvPr>
          <p:cNvCxnSpPr>
            <a:cxnSpLocks/>
          </p:cNvCxnSpPr>
          <p:nvPr/>
        </p:nvCxnSpPr>
        <p:spPr>
          <a:xfrm flipH="1">
            <a:off x="4119853" y="3273402"/>
            <a:ext cx="9100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A1AB0-5121-2947-A96F-18E6CCA05BD2}"/>
              </a:ext>
            </a:extLst>
          </p:cNvPr>
          <p:cNvSpPr/>
          <p:nvPr/>
        </p:nvSpPr>
        <p:spPr>
          <a:xfrm>
            <a:off x="4965313" y="2228633"/>
            <a:ext cx="13627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100" i="1" dirty="0">
                <a:solidFill>
                  <a:schemeClr val="bg1"/>
                </a:solidFill>
              </a:rPr>
              <a:t>OpenWeatherMap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04A146-790B-B746-A0E7-9EF3B882D77D}"/>
              </a:ext>
            </a:extLst>
          </p:cNvPr>
          <p:cNvSpPr/>
          <p:nvPr/>
        </p:nvSpPr>
        <p:spPr>
          <a:xfrm>
            <a:off x="5191674" y="2967157"/>
            <a:ext cx="1328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 err="1">
                <a:solidFill>
                  <a:schemeClr val="bg1"/>
                </a:solidFill>
              </a:rPr>
              <a:t>cityName</a:t>
            </a:r>
            <a:r>
              <a:rPr lang="en-US" sz="1100" dirty="0">
                <a:solidFill>
                  <a:schemeClr val="bg1"/>
                </a:solidFill>
              </a:rPr>
              <a:t> := </a:t>
            </a:r>
            <a:r>
              <a:rPr lang="en-US" sz="1100" dirty="0">
                <a:solidFill>
                  <a:srgbClr val="47FFD5"/>
                </a:solidFill>
              </a:rPr>
              <a:t>String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791CA1-6ADD-8645-A6D4-8A674EF4D210}"/>
              </a:ext>
            </a:extLst>
          </p:cNvPr>
          <p:cNvSpPr/>
          <p:nvPr/>
        </p:nvSpPr>
        <p:spPr>
          <a:xfrm>
            <a:off x="4318130" y="2727647"/>
            <a:ext cx="3962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2740BF-E382-1D44-88C3-0C1789D25908}"/>
              </a:ext>
            </a:extLst>
          </p:cNvPr>
          <p:cNvSpPr/>
          <p:nvPr/>
        </p:nvSpPr>
        <p:spPr>
          <a:xfrm>
            <a:off x="4206220" y="3035119"/>
            <a:ext cx="7569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RESPONSE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E55D7C-DD12-2B40-A440-A00CFDAB32E7}"/>
              </a:ext>
            </a:extLst>
          </p:cNvPr>
          <p:cNvSpPr/>
          <p:nvPr/>
        </p:nvSpPr>
        <p:spPr>
          <a:xfrm>
            <a:off x="2381138" y="2241936"/>
            <a:ext cx="13627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i="1" dirty="0">
                <a:solidFill>
                  <a:schemeClr val="bg1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380596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Then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CONSUME AN API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1" name="Google Shape;401;p26"/>
          <p:cNvSpPr txBox="1">
            <a:spLocks noGrp="1"/>
          </p:cNvSpPr>
          <p:nvPr>
            <p:ph type="ctrTitle" idx="2"/>
          </p:nvPr>
        </p:nvSpPr>
        <p:spPr>
          <a:xfrm>
            <a:off x="1557931" y="34923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IT WORKS… SORT OF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2" name="Google Shape;402;p26"/>
          <p:cNvSpPr txBox="1">
            <a:spLocks noGrp="1"/>
          </p:cNvSpPr>
          <p:nvPr>
            <p:ph type="ctrTitle" idx="3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RENDERS COMPONENTS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26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5" name="Google Shape;405;p26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933213" y="1994550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08" name="Google Shape;408;p26"/>
          <p:cNvGrpSpPr/>
          <p:nvPr/>
        </p:nvGrpSpPr>
        <p:grpSpPr>
          <a:xfrm rot="10800000" flipH="1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409" name="Google Shape;409;p26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" name="Google Shape;7875;p52">
            <a:extLst>
              <a:ext uri="{FF2B5EF4-FFF2-40B4-BE49-F238E27FC236}">
                <a16:creationId xmlns:a16="http://schemas.microsoft.com/office/drawing/2014/main" id="{73E92E20-A554-C24E-B462-7EF931516C11}"/>
              </a:ext>
            </a:extLst>
          </p:cNvPr>
          <p:cNvGrpSpPr/>
          <p:nvPr/>
        </p:nvGrpSpPr>
        <p:grpSpPr>
          <a:xfrm>
            <a:off x="899105" y="3358044"/>
            <a:ext cx="271484" cy="265083"/>
            <a:chOff x="-19802200" y="2416025"/>
            <a:chExt cx="309575" cy="302275"/>
          </a:xfrm>
          <a:solidFill>
            <a:schemeClr val="tx1"/>
          </a:solidFill>
        </p:grpSpPr>
        <p:sp>
          <p:nvSpPr>
            <p:cNvPr id="45" name="Google Shape;7876;p52">
              <a:extLst>
                <a:ext uri="{FF2B5EF4-FFF2-40B4-BE49-F238E27FC236}">
                  <a16:creationId xmlns:a16="http://schemas.microsoft.com/office/drawing/2014/main" id="{5A98D027-FCE1-6243-928F-1765A2810D52}"/>
                </a:ext>
              </a:extLst>
            </p:cNvPr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77;p52">
              <a:extLst>
                <a:ext uri="{FF2B5EF4-FFF2-40B4-BE49-F238E27FC236}">
                  <a16:creationId xmlns:a16="http://schemas.microsoft.com/office/drawing/2014/main" id="{C80BA7A2-DBCC-4140-8EDA-8575799666B2}"/>
                </a:ext>
              </a:extLst>
            </p:cNvPr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78;p52">
              <a:extLst>
                <a:ext uri="{FF2B5EF4-FFF2-40B4-BE49-F238E27FC236}">
                  <a16:creationId xmlns:a16="http://schemas.microsoft.com/office/drawing/2014/main" id="{2B0BB1DF-3979-124E-9EDF-D31C8D7F89E7}"/>
                </a:ext>
              </a:extLst>
            </p:cNvPr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79;p52">
              <a:extLst>
                <a:ext uri="{FF2B5EF4-FFF2-40B4-BE49-F238E27FC236}">
                  <a16:creationId xmlns:a16="http://schemas.microsoft.com/office/drawing/2014/main" id="{EC0D6016-31CC-AB46-8E17-5E9C3CBF0B9F}"/>
                </a:ext>
              </a:extLst>
            </p:cNvPr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80;p52">
              <a:extLst>
                <a:ext uri="{FF2B5EF4-FFF2-40B4-BE49-F238E27FC236}">
                  <a16:creationId xmlns:a16="http://schemas.microsoft.com/office/drawing/2014/main" id="{6C4DD988-9105-5942-AAAF-C8A71126E27A}"/>
                </a:ext>
              </a:extLst>
            </p:cNvPr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F2C43474-EC05-4B45-878D-1D992C9C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1198"/>
            <a:ext cx="3690026" cy="322815"/>
          </a:xfrm>
          <a:prstGeom prst="rect">
            <a:avLst/>
          </a:prstGeom>
          <a:effectLst>
            <a:outerShdw blurRad="101600" dist="38100" dir="2400000" algn="ctr" rotWithShape="0">
              <a:schemeClr val="tx1">
                <a:alpha val="85000"/>
              </a:schemeClr>
            </a:outerShdw>
          </a:effectLst>
        </p:spPr>
      </p:pic>
      <p:sp>
        <p:nvSpPr>
          <p:cNvPr id="86" name="Title 7">
            <a:extLst>
              <a:ext uri="{FF2B5EF4-FFF2-40B4-BE49-F238E27FC236}">
                <a16:creationId xmlns:a16="http://schemas.microsoft.com/office/drawing/2014/main" id="{86FEE094-C1AF-5F4C-AE34-EC74CB922F3C}"/>
              </a:ext>
            </a:extLst>
          </p:cNvPr>
          <p:cNvSpPr txBox="1">
            <a:spLocks/>
          </p:cNvSpPr>
          <p:nvPr/>
        </p:nvSpPr>
        <p:spPr>
          <a:xfrm>
            <a:off x="4678576" y="999736"/>
            <a:ext cx="3522825" cy="167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400" dirty="0">
                <a:solidFill>
                  <a:srgbClr val="031626"/>
                </a:solidFill>
                <a:latin typeface="Roboto Light"/>
                <a:ea typeface="Roboto Light"/>
                <a:sym typeface="Roboto Light"/>
              </a:rPr>
              <a:t>Masa- </a:t>
            </a:r>
            <a:r>
              <a:rPr lang="en-US" sz="1400" dirty="0" err="1">
                <a:solidFill>
                  <a:srgbClr val="031626"/>
                </a:solidFill>
                <a:latin typeface="Roboto Light"/>
                <a:ea typeface="Roboto Light"/>
                <a:sym typeface="Roboto Light"/>
              </a:rPr>
              <a:t>Massachush</a:t>
            </a:r>
            <a:r>
              <a:rPr lang="en-US" sz="1400" dirty="0">
                <a:solidFill>
                  <a:srgbClr val="031626"/>
                </a:solidFill>
                <a:latin typeface="Roboto Light"/>
                <a:ea typeface="Roboto Light"/>
                <a:sym typeface="Roboto Light"/>
              </a:rPr>
              <a:t>- </a:t>
            </a:r>
            <a:r>
              <a:rPr lang="en-US" sz="1400" dirty="0" err="1">
                <a:solidFill>
                  <a:srgbClr val="031626"/>
                </a:solidFill>
                <a:latin typeface="Roboto Light"/>
                <a:ea typeface="Roboto Light"/>
                <a:sym typeface="Roboto Light"/>
              </a:rPr>
              <a:t>Massachue</a:t>
            </a:r>
            <a:r>
              <a:rPr lang="en-US" sz="1400" dirty="0">
                <a:solidFill>
                  <a:srgbClr val="031626"/>
                </a:solidFill>
                <a:latin typeface="Roboto Light"/>
                <a:ea typeface="Roboto Light"/>
                <a:sym typeface="Roboto Light"/>
              </a:rPr>
              <a:t>…. ????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923F8C7-EF5B-3642-BD4B-5BA57364211A}"/>
              </a:ext>
            </a:extLst>
          </p:cNvPr>
          <p:cNvSpPr/>
          <p:nvPr/>
        </p:nvSpPr>
        <p:spPr>
          <a:xfrm>
            <a:off x="4630931" y="891860"/>
            <a:ext cx="200414" cy="182502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oogle Shape;4428;p45">
            <a:extLst>
              <a:ext uri="{FF2B5EF4-FFF2-40B4-BE49-F238E27FC236}">
                <a16:creationId xmlns:a16="http://schemas.microsoft.com/office/drawing/2014/main" id="{264FA9C4-AB67-9E4D-A181-AA47C98633AC}"/>
              </a:ext>
            </a:extLst>
          </p:cNvPr>
          <p:cNvGrpSpPr/>
          <p:nvPr/>
        </p:nvGrpSpPr>
        <p:grpSpPr>
          <a:xfrm>
            <a:off x="4687245" y="913983"/>
            <a:ext cx="116275" cy="132296"/>
            <a:chOff x="1529350" y="258825"/>
            <a:chExt cx="423475" cy="481825"/>
          </a:xfrm>
          <a:solidFill>
            <a:srgbClr val="031626"/>
          </a:solidFill>
        </p:grpSpPr>
        <p:sp>
          <p:nvSpPr>
            <p:cNvPr id="89" name="Google Shape;4429;p45">
              <a:extLst>
                <a:ext uri="{FF2B5EF4-FFF2-40B4-BE49-F238E27FC236}">
                  <a16:creationId xmlns:a16="http://schemas.microsoft.com/office/drawing/2014/main" id="{4F172EF0-CA64-4240-85BD-7D44ACBE31E4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0" name="Google Shape;4430;p45">
              <a:extLst>
                <a:ext uri="{FF2B5EF4-FFF2-40B4-BE49-F238E27FC236}">
                  <a16:creationId xmlns:a16="http://schemas.microsoft.com/office/drawing/2014/main" id="{B9575F09-E49F-9B4A-9221-63A2C86E13AE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2" name="Subtitle 1">
            <a:extLst>
              <a:ext uri="{FF2B5EF4-FFF2-40B4-BE49-F238E27FC236}">
                <a16:creationId xmlns:a16="http://schemas.microsoft.com/office/drawing/2014/main" id="{45B3C84E-9DCC-1041-A08D-FCA8C90B56C4}"/>
              </a:ext>
            </a:extLst>
          </p:cNvPr>
          <p:cNvSpPr txBox="1">
            <a:spLocks/>
          </p:cNvSpPr>
          <p:nvPr/>
        </p:nvSpPr>
        <p:spPr>
          <a:xfrm>
            <a:off x="4482611" y="1973266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Clr>
                <a:srgbClr val="FFFFFF"/>
              </a:buClr>
              <a:buSzPts val="1100"/>
            </a:pPr>
            <a:r>
              <a:rPr lang="en-US" sz="1100" dirty="0">
                <a:solidFill>
                  <a:srgbClr val="47FFD5"/>
                </a:solidFill>
                <a:latin typeface="Roboto Light"/>
                <a:ea typeface="Roboto Light"/>
                <a:sym typeface="Roboto Light"/>
              </a:rPr>
              <a:t>People make spelling errors, and that’s ok!</a:t>
            </a:r>
          </a:p>
        </p:txBody>
      </p:sp>
      <p:sp>
        <p:nvSpPr>
          <p:cNvPr id="103" name="Title 4">
            <a:extLst>
              <a:ext uri="{FF2B5EF4-FFF2-40B4-BE49-F238E27FC236}">
                <a16:creationId xmlns:a16="http://schemas.microsoft.com/office/drawing/2014/main" id="{D1152DA2-174B-6D44-BF54-B2DF20F58F71}"/>
              </a:ext>
            </a:extLst>
          </p:cNvPr>
          <p:cNvSpPr txBox="1">
            <a:spLocks/>
          </p:cNvSpPr>
          <p:nvPr/>
        </p:nvSpPr>
        <p:spPr>
          <a:xfrm>
            <a:off x="4482611" y="1907691"/>
            <a:ext cx="19827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</a:rPr>
              <a:t>Unreliable</a:t>
            </a:r>
          </a:p>
        </p:txBody>
      </p:sp>
      <p:sp>
        <p:nvSpPr>
          <p:cNvPr id="104" name="Subtitle 3">
            <a:extLst>
              <a:ext uri="{FF2B5EF4-FFF2-40B4-BE49-F238E27FC236}">
                <a16:creationId xmlns:a16="http://schemas.microsoft.com/office/drawing/2014/main" id="{3ECE1C9F-5670-F04E-87A3-E063961DE19D}"/>
              </a:ext>
            </a:extLst>
          </p:cNvPr>
          <p:cNvSpPr txBox="1">
            <a:spLocks/>
          </p:cNvSpPr>
          <p:nvPr/>
        </p:nvSpPr>
        <p:spPr>
          <a:xfrm>
            <a:off x="6553594" y="2731793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457200" indent="-342900">
              <a:buClr>
                <a:srgbClr val="FFFFFF"/>
              </a:buClr>
              <a:buFont typeface="Arial"/>
            </a:pPr>
            <a:r>
              <a:rPr lang="en-US" dirty="0">
                <a:solidFill>
                  <a:srgbClr val="47FFD5"/>
                </a:solidFill>
                <a:latin typeface="Roboto Light"/>
                <a:ea typeface="Roboto Light"/>
                <a:cs typeface="Arial"/>
                <a:sym typeface="Arial"/>
              </a:rPr>
              <a:t>Dataset may not be consistent with user </a:t>
            </a:r>
          </a:p>
        </p:txBody>
      </p:sp>
      <p:sp>
        <p:nvSpPr>
          <p:cNvPr id="105" name="Title 6">
            <a:extLst>
              <a:ext uri="{FF2B5EF4-FFF2-40B4-BE49-F238E27FC236}">
                <a16:creationId xmlns:a16="http://schemas.microsoft.com/office/drawing/2014/main" id="{361AF185-EC21-B147-BD2F-F4BC4928FCC8}"/>
              </a:ext>
            </a:extLst>
          </p:cNvPr>
          <p:cNvSpPr txBox="1">
            <a:spLocks/>
          </p:cNvSpPr>
          <p:nvPr/>
        </p:nvSpPr>
        <p:spPr>
          <a:xfrm>
            <a:off x="6553594" y="2568118"/>
            <a:ext cx="1982700" cy="196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Inconsistent</a:t>
            </a:r>
          </a:p>
        </p:txBody>
      </p:sp>
      <p:sp>
        <p:nvSpPr>
          <p:cNvPr id="106" name="Subtitle 2">
            <a:extLst>
              <a:ext uri="{FF2B5EF4-FFF2-40B4-BE49-F238E27FC236}">
                <a16:creationId xmlns:a16="http://schemas.microsoft.com/office/drawing/2014/main" id="{BC054D58-D775-7446-836C-42D74488CB86}"/>
              </a:ext>
            </a:extLst>
          </p:cNvPr>
          <p:cNvSpPr txBox="1">
            <a:spLocks/>
          </p:cNvSpPr>
          <p:nvPr/>
        </p:nvSpPr>
        <p:spPr>
          <a:xfrm>
            <a:off x="4562226" y="3456987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457200" indent="-342900">
              <a:buClr>
                <a:srgbClr val="FFFFFF"/>
              </a:buClr>
            </a:pPr>
            <a:r>
              <a:rPr lang="en-US" dirty="0">
                <a:solidFill>
                  <a:srgbClr val="47FFD5"/>
                </a:solidFill>
                <a:latin typeface="Roboto Light"/>
                <a:ea typeface="Roboto Light"/>
                <a:cs typeface="Arial"/>
              </a:rPr>
              <a:t>Overall puts too much responsibility on user</a:t>
            </a:r>
          </a:p>
        </p:txBody>
      </p:sp>
      <p:sp>
        <p:nvSpPr>
          <p:cNvPr id="107" name="Title 5">
            <a:extLst>
              <a:ext uri="{FF2B5EF4-FFF2-40B4-BE49-F238E27FC236}">
                <a16:creationId xmlns:a16="http://schemas.microsoft.com/office/drawing/2014/main" id="{E61DEB18-95B2-EF48-8BAF-28DFB0F19991}"/>
              </a:ext>
            </a:extLst>
          </p:cNvPr>
          <p:cNvSpPr txBox="1">
            <a:spLocks/>
          </p:cNvSpPr>
          <p:nvPr/>
        </p:nvSpPr>
        <p:spPr>
          <a:xfrm>
            <a:off x="4562225" y="3358887"/>
            <a:ext cx="189441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>
              <a:buSzPts val="1200"/>
            </a:pPr>
            <a:r>
              <a:rPr lang="en-US" sz="1200" dirty="0"/>
              <a:t>Poor UX</a:t>
            </a:r>
          </a:p>
        </p:txBody>
      </p:sp>
      <p:grpSp>
        <p:nvGrpSpPr>
          <p:cNvPr id="108" name="Google Shape;4042;p44">
            <a:extLst>
              <a:ext uri="{FF2B5EF4-FFF2-40B4-BE49-F238E27FC236}">
                <a16:creationId xmlns:a16="http://schemas.microsoft.com/office/drawing/2014/main" id="{35E07028-3F58-9841-A212-89F7B0678522}"/>
              </a:ext>
            </a:extLst>
          </p:cNvPr>
          <p:cNvGrpSpPr/>
          <p:nvPr/>
        </p:nvGrpSpPr>
        <p:grpSpPr>
          <a:xfrm rot="1497516">
            <a:off x="6390986" y="2160824"/>
            <a:ext cx="480170" cy="196200"/>
            <a:chOff x="4920150" y="1977875"/>
            <a:chExt cx="68525" cy="33800"/>
          </a:xfrm>
          <a:solidFill>
            <a:schemeClr val="bg1"/>
          </a:solidFill>
        </p:grpSpPr>
        <p:sp>
          <p:nvSpPr>
            <p:cNvPr id="109" name="Google Shape;4043;p44">
              <a:extLst>
                <a:ext uri="{FF2B5EF4-FFF2-40B4-BE49-F238E27FC236}">
                  <a16:creationId xmlns:a16="http://schemas.microsoft.com/office/drawing/2014/main" id="{E2D7CB85-6283-AA41-AB02-ED91BCBDBEB8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044;p44">
              <a:extLst>
                <a:ext uri="{FF2B5EF4-FFF2-40B4-BE49-F238E27FC236}">
                  <a16:creationId xmlns:a16="http://schemas.microsoft.com/office/drawing/2014/main" id="{D8EE8E52-3C85-884B-B9CA-480CEC7DCE20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045;p44">
              <a:extLst>
                <a:ext uri="{FF2B5EF4-FFF2-40B4-BE49-F238E27FC236}">
                  <a16:creationId xmlns:a16="http://schemas.microsoft.com/office/drawing/2014/main" id="{A8429290-F9E1-8B47-A21B-F14CF2D8F5F2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4042;p44">
            <a:extLst>
              <a:ext uri="{FF2B5EF4-FFF2-40B4-BE49-F238E27FC236}">
                <a16:creationId xmlns:a16="http://schemas.microsoft.com/office/drawing/2014/main" id="{05234ED3-3BCA-0248-880B-1E48F4CAF637}"/>
              </a:ext>
            </a:extLst>
          </p:cNvPr>
          <p:cNvGrpSpPr/>
          <p:nvPr/>
        </p:nvGrpSpPr>
        <p:grpSpPr>
          <a:xfrm rot="20102484" flipH="1">
            <a:off x="6390986" y="3199468"/>
            <a:ext cx="480170" cy="196200"/>
            <a:chOff x="4920150" y="1977875"/>
            <a:chExt cx="68525" cy="33800"/>
          </a:xfrm>
          <a:solidFill>
            <a:schemeClr val="bg1"/>
          </a:solidFill>
        </p:grpSpPr>
        <p:sp>
          <p:nvSpPr>
            <p:cNvPr id="113" name="Google Shape;4043;p44">
              <a:extLst>
                <a:ext uri="{FF2B5EF4-FFF2-40B4-BE49-F238E27FC236}">
                  <a16:creationId xmlns:a16="http://schemas.microsoft.com/office/drawing/2014/main" id="{272F50D4-930B-0F4C-834C-FDF2E8C392EF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044;p44">
              <a:extLst>
                <a:ext uri="{FF2B5EF4-FFF2-40B4-BE49-F238E27FC236}">
                  <a16:creationId xmlns:a16="http://schemas.microsoft.com/office/drawing/2014/main" id="{42184CAC-E5DC-444C-A550-9C8244D85307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045;p44">
              <a:extLst>
                <a:ext uri="{FF2B5EF4-FFF2-40B4-BE49-F238E27FC236}">
                  <a16:creationId xmlns:a16="http://schemas.microsoft.com/office/drawing/2014/main" id="{299EBF01-1CC4-1046-8236-B401A8F184B3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3E8A6E-6B2B-B04B-8FCE-5A35F49F8E9A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/>
              <a:t>FINAL 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143564-8747-F94F-B75D-66EE42D8854B}"/>
              </a:ext>
            </a:extLst>
          </p:cNvPr>
          <p:cNvSpPr/>
          <p:nvPr/>
        </p:nvSpPr>
        <p:spPr>
          <a:xfrm>
            <a:off x="454026" y="1421300"/>
            <a:ext cx="82266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u="sng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1C8C0F-BF2C-0440-A1BB-B06F6C189D92}"/>
              </a:ext>
            </a:extLst>
          </p:cNvPr>
          <p:cNvSpPr/>
          <p:nvPr/>
        </p:nvSpPr>
        <p:spPr>
          <a:xfrm>
            <a:off x="3254221" y="1421300"/>
            <a:ext cx="47481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u="sng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F3F88-7416-1D4F-BF21-B952ACBE56D9}"/>
              </a:ext>
            </a:extLst>
          </p:cNvPr>
          <p:cNvSpPr/>
          <p:nvPr/>
        </p:nvSpPr>
        <p:spPr>
          <a:xfrm>
            <a:off x="208295" y="2071833"/>
            <a:ext cx="1622867" cy="2567649"/>
          </a:xfrm>
          <a:prstGeom prst="rect">
            <a:avLst/>
          </a:prstGeom>
          <a:noFill/>
          <a:ln>
            <a:solidFill>
              <a:srgbClr val="47F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65C14E-7742-FB4C-8246-2A30AAA90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19" y="3030046"/>
            <a:ext cx="576446" cy="576446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42B0AD-3B3F-EF45-9DA6-E046CEBB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85" y="3116286"/>
            <a:ext cx="517318" cy="365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1885B3-5F8D-5A45-A513-42D3AED101B3}"/>
              </a:ext>
            </a:extLst>
          </p:cNvPr>
          <p:cNvSpPr/>
          <p:nvPr/>
        </p:nvSpPr>
        <p:spPr>
          <a:xfrm>
            <a:off x="351666" y="3419294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 dirty="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23BA6E-8A97-DB46-B84E-5FE8F1F5C070}"/>
              </a:ext>
            </a:extLst>
          </p:cNvPr>
          <p:cNvSpPr/>
          <p:nvPr/>
        </p:nvSpPr>
        <p:spPr>
          <a:xfrm>
            <a:off x="1076175" y="3425157"/>
            <a:ext cx="6479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100" dirty="0">
                <a:solidFill>
                  <a:schemeClr val="bg1"/>
                </a:solidFill>
              </a:rPr>
              <a:t>Amplify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7D38CFFD-7B25-9F4D-806E-81D43646E335}"/>
              </a:ext>
            </a:extLst>
          </p:cNvPr>
          <p:cNvSpPr/>
          <p:nvPr/>
        </p:nvSpPr>
        <p:spPr>
          <a:xfrm>
            <a:off x="901889" y="3306939"/>
            <a:ext cx="249966" cy="83210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FAE48-533E-C84B-8D00-5BECF979F8F8}"/>
              </a:ext>
            </a:extLst>
          </p:cNvPr>
          <p:cNvSpPr/>
          <p:nvPr/>
        </p:nvSpPr>
        <p:spPr>
          <a:xfrm>
            <a:off x="2767812" y="2096062"/>
            <a:ext cx="1622867" cy="886047"/>
          </a:xfrm>
          <a:prstGeom prst="rect">
            <a:avLst/>
          </a:prstGeom>
          <a:noFill/>
          <a:ln>
            <a:solidFill>
              <a:srgbClr val="47F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D7F75-62A4-4D45-B6A8-58C05592F9A5}"/>
              </a:ext>
            </a:extLst>
          </p:cNvPr>
          <p:cNvCxnSpPr>
            <a:cxnSpLocks/>
          </p:cNvCxnSpPr>
          <p:nvPr/>
        </p:nvCxnSpPr>
        <p:spPr>
          <a:xfrm>
            <a:off x="1831162" y="2445014"/>
            <a:ext cx="9100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F3D6DE-57DE-5447-8482-CA9CEB2FC2DE}"/>
              </a:ext>
            </a:extLst>
          </p:cNvPr>
          <p:cNvCxnSpPr>
            <a:cxnSpLocks/>
          </p:cNvCxnSpPr>
          <p:nvPr/>
        </p:nvCxnSpPr>
        <p:spPr>
          <a:xfrm flipH="1">
            <a:off x="1834004" y="2720758"/>
            <a:ext cx="9100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3C68C6F-E3CA-5F4F-92C9-9CEF38D4AB20}"/>
              </a:ext>
            </a:extLst>
          </p:cNvPr>
          <p:cNvSpPr/>
          <p:nvPr/>
        </p:nvSpPr>
        <p:spPr>
          <a:xfrm>
            <a:off x="2701106" y="1815722"/>
            <a:ext cx="13627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100" i="1" dirty="0">
                <a:solidFill>
                  <a:schemeClr val="bg1"/>
                </a:solidFill>
              </a:rPr>
              <a:t>OpenWeatherMap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6650D0-962B-1B45-B89C-0E81331CDD36}"/>
              </a:ext>
            </a:extLst>
          </p:cNvPr>
          <p:cNvSpPr/>
          <p:nvPr/>
        </p:nvSpPr>
        <p:spPr>
          <a:xfrm>
            <a:off x="2941078" y="2403573"/>
            <a:ext cx="11010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</a:rPr>
              <a:t>cityCode := </a:t>
            </a:r>
            <a:r>
              <a:rPr lang="en-US" sz="1100" dirty="0">
                <a:solidFill>
                  <a:srgbClr val="47FFD5"/>
                </a:solidFill>
              </a:rPr>
              <a:t>Int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81649F-EC1C-2644-BCD5-822E90D18E1E}"/>
              </a:ext>
            </a:extLst>
          </p:cNvPr>
          <p:cNvSpPr/>
          <p:nvPr/>
        </p:nvSpPr>
        <p:spPr>
          <a:xfrm>
            <a:off x="2068003" y="2233575"/>
            <a:ext cx="3962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1B102-51EB-664C-BE78-B19489C0D7CE}"/>
              </a:ext>
            </a:extLst>
          </p:cNvPr>
          <p:cNvSpPr/>
          <p:nvPr/>
        </p:nvSpPr>
        <p:spPr>
          <a:xfrm>
            <a:off x="1920371" y="2482475"/>
            <a:ext cx="7569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RESPONSE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B77531-E088-B44A-BD0F-A9B7C45CF73D}"/>
              </a:ext>
            </a:extLst>
          </p:cNvPr>
          <p:cNvSpPr/>
          <p:nvPr/>
        </p:nvSpPr>
        <p:spPr>
          <a:xfrm>
            <a:off x="119086" y="1815722"/>
            <a:ext cx="13627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i="1" dirty="0">
                <a:solidFill>
                  <a:schemeClr val="bg1"/>
                </a:solidFill>
              </a:rPr>
              <a:t>Browser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1438F6-68B4-C045-BE28-B6C028AFD9A1}"/>
              </a:ext>
            </a:extLst>
          </p:cNvPr>
          <p:cNvSpPr/>
          <p:nvPr/>
        </p:nvSpPr>
        <p:spPr>
          <a:xfrm>
            <a:off x="5573855" y="1418051"/>
            <a:ext cx="8819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u="sng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4BF283-C82A-BC40-8C13-9106018B00D1}"/>
              </a:ext>
            </a:extLst>
          </p:cNvPr>
          <p:cNvSpPr/>
          <p:nvPr/>
        </p:nvSpPr>
        <p:spPr>
          <a:xfrm>
            <a:off x="5183596" y="3408571"/>
            <a:ext cx="1362747" cy="1210488"/>
          </a:xfrm>
          <a:prstGeom prst="rect">
            <a:avLst/>
          </a:prstGeom>
          <a:noFill/>
          <a:ln>
            <a:solidFill>
              <a:srgbClr val="47F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2B51754-C8DE-0640-BF53-79A87667A71B}"/>
              </a:ext>
            </a:extLst>
          </p:cNvPr>
          <p:cNvCxnSpPr>
            <a:cxnSpLocks/>
          </p:cNvCxnSpPr>
          <p:nvPr/>
        </p:nvCxnSpPr>
        <p:spPr>
          <a:xfrm>
            <a:off x="4394664" y="3789556"/>
            <a:ext cx="7641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185F56-0571-0D4F-801A-D6D2B68D2CDC}"/>
              </a:ext>
            </a:extLst>
          </p:cNvPr>
          <p:cNvCxnSpPr>
            <a:cxnSpLocks/>
          </p:cNvCxnSpPr>
          <p:nvPr/>
        </p:nvCxnSpPr>
        <p:spPr>
          <a:xfrm flipH="1">
            <a:off x="4390680" y="4334273"/>
            <a:ext cx="7681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31A0DC5-B238-C343-A728-5900984705F5}"/>
              </a:ext>
            </a:extLst>
          </p:cNvPr>
          <p:cNvSpPr/>
          <p:nvPr/>
        </p:nvSpPr>
        <p:spPr>
          <a:xfrm>
            <a:off x="5093081" y="3153609"/>
            <a:ext cx="13627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i="1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F683F7-9771-D74B-BF0B-DF64A42487E9}"/>
              </a:ext>
            </a:extLst>
          </p:cNvPr>
          <p:cNvSpPr/>
          <p:nvPr/>
        </p:nvSpPr>
        <p:spPr>
          <a:xfrm>
            <a:off x="2769967" y="3428999"/>
            <a:ext cx="1622867" cy="1210488"/>
          </a:xfrm>
          <a:prstGeom prst="rect">
            <a:avLst/>
          </a:prstGeom>
          <a:noFill/>
          <a:ln>
            <a:solidFill>
              <a:srgbClr val="47F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CE627A-2ECA-4E40-983F-8E7263BA3B6C}"/>
              </a:ext>
            </a:extLst>
          </p:cNvPr>
          <p:cNvSpPr/>
          <p:nvPr/>
        </p:nvSpPr>
        <p:spPr>
          <a:xfrm>
            <a:off x="2571045" y="3146961"/>
            <a:ext cx="6364660" cy="1719660"/>
          </a:xfrm>
          <a:prstGeom prst="rect">
            <a:avLst/>
          </a:prstGeom>
          <a:noFill/>
          <a:ln>
            <a:solidFill>
              <a:srgbClr val="47FF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E20CDA-A369-5B47-8B4D-6AA9C8919A71}"/>
              </a:ext>
            </a:extLst>
          </p:cNvPr>
          <p:cNvSpPr/>
          <p:nvPr/>
        </p:nvSpPr>
        <p:spPr>
          <a:xfrm>
            <a:off x="7683459" y="1418051"/>
            <a:ext cx="95090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/>
            <a:r>
              <a:rPr lang="en-US" u="sng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D1C40A-A45E-AB48-A849-6EBDDA8EFC15}"/>
              </a:ext>
            </a:extLst>
          </p:cNvPr>
          <p:cNvSpPr/>
          <p:nvPr/>
        </p:nvSpPr>
        <p:spPr>
          <a:xfrm>
            <a:off x="2701105" y="3165910"/>
            <a:ext cx="13627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i="1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1EDB836-92EC-6C45-83FB-72DFE9D014FE}"/>
              </a:ext>
            </a:extLst>
          </p:cNvPr>
          <p:cNvSpPr/>
          <p:nvPr/>
        </p:nvSpPr>
        <p:spPr>
          <a:xfrm>
            <a:off x="7376741" y="3408571"/>
            <a:ext cx="1362747" cy="1210488"/>
          </a:xfrm>
          <a:prstGeom prst="rect">
            <a:avLst/>
          </a:prstGeom>
          <a:noFill/>
          <a:ln>
            <a:solidFill>
              <a:srgbClr val="47F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82FE5C2-DF08-5542-A97A-A5D6B7E8330E}"/>
              </a:ext>
            </a:extLst>
          </p:cNvPr>
          <p:cNvCxnSpPr>
            <a:cxnSpLocks/>
          </p:cNvCxnSpPr>
          <p:nvPr/>
        </p:nvCxnSpPr>
        <p:spPr>
          <a:xfrm>
            <a:off x="6587809" y="3789556"/>
            <a:ext cx="7641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0C2AFE-BD92-0E45-8876-2B3F06D0FD9F}"/>
              </a:ext>
            </a:extLst>
          </p:cNvPr>
          <p:cNvCxnSpPr>
            <a:cxnSpLocks/>
          </p:cNvCxnSpPr>
          <p:nvPr/>
        </p:nvCxnSpPr>
        <p:spPr>
          <a:xfrm flipH="1">
            <a:off x="6583825" y="4334273"/>
            <a:ext cx="7681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8ABC10A-E481-3942-8FE0-FC3087217042}"/>
              </a:ext>
            </a:extLst>
          </p:cNvPr>
          <p:cNvSpPr/>
          <p:nvPr/>
        </p:nvSpPr>
        <p:spPr>
          <a:xfrm>
            <a:off x="7286226" y="3153609"/>
            <a:ext cx="13627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i="1" dirty="0">
                <a:solidFill>
                  <a:schemeClr val="bg1"/>
                </a:solidFill>
              </a:rPr>
              <a:t>RDS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E6F473D-164A-8645-A49B-27594B7E8252}"/>
              </a:ext>
            </a:extLst>
          </p:cNvPr>
          <p:cNvCxnSpPr>
            <a:cxnSpLocks/>
          </p:cNvCxnSpPr>
          <p:nvPr/>
        </p:nvCxnSpPr>
        <p:spPr>
          <a:xfrm>
            <a:off x="1850360" y="3905884"/>
            <a:ext cx="9100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A59EE1F-8033-7645-86E8-3F417387E631}"/>
              </a:ext>
            </a:extLst>
          </p:cNvPr>
          <p:cNvCxnSpPr>
            <a:cxnSpLocks/>
          </p:cNvCxnSpPr>
          <p:nvPr/>
        </p:nvCxnSpPr>
        <p:spPr>
          <a:xfrm flipH="1">
            <a:off x="1853202" y="4181628"/>
            <a:ext cx="9100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D70144-7C28-D546-9C66-2B1732DA61DB}"/>
              </a:ext>
            </a:extLst>
          </p:cNvPr>
          <p:cNvSpPr/>
          <p:nvPr/>
        </p:nvSpPr>
        <p:spPr>
          <a:xfrm>
            <a:off x="2084987" y="3705062"/>
            <a:ext cx="3962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560B37-1DDB-074C-B2D4-FF6C29B15F50}"/>
              </a:ext>
            </a:extLst>
          </p:cNvPr>
          <p:cNvSpPr/>
          <p:nvPr/>
        </p:nvSpPr>
        <p:spPr>
          <a:xfrm>
            <a:off x="1939569" y="3943345"/>
            <a:ext cx="7569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RESPONSE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8" name="Picture 67" descr="A picture containing fence&#10;&#10;Description automatically generated">
            <a:extLst>
              <a:ext uri="{FF2B5EF4-FFF2-40B4-BE49-F238E27FC236}">
                <a16:creationId xmlns:a16="http://schemas.microsoft.com/office/drawing/2014/main" id="{772E133D-C219-3642-8832-E8D3E8E1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712" y="3590298"/>
            <a:ext cx="851375" cy="851375"/>
          </a:xfrm>
          <a:prstGeom prst="rect">
            <a:avLst/>
          </a:prstGeom>
        </p:spPr>
      </p:pic>
      <p:pic>
        <p:nvPicPr>
          <p:cNvPr id="72" name="Picture 71" descr="A close up of a sign&#10;&#10;Description automatically generated">
            <a:extLst>
              <a:ext uri="{FF2B5EF4-FFF2-40B4-BE49-F238E27FC236}">
                <a16:creationId xmlns:a16="http://schemas.microsoft.com/office/drawing/2014/main" id="{11872362-C2C1-D84B-98C4-CF8C32A15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283" y="3631697"/>
            <a:ext cx="796750" cy="796750"/>
          </a:xfrm>
          <a:prstGeom prst="rect">
            <a:avLst/>
          </a:prstGeom>
        </p:spPr>
      </p:pic>
      <p:pic>
        <p:nvPicPr>
          <p:cNvPr id="74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6EE5CE-5EBD-B943-A84E-57DF8F94E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818" y="3836343"/>
            <a:ext cx="415870" cy="415870"/>
          </a:xfrm>
          <a:prstGeom prst="rect">
            <a:avLst/>
          </a:prstGeom>
        </p:spPr>
      </p:pic>
      <p:pic>
        <p:nvPicPr>
          <p:cNvPr id="76" name="Picture 75" descr="A picture containing light&#10;&#10;Description automatically generated">
            <a:extLst>
              <a:ext uri="{FF2B5EF4-FFF2-40B4-BE49-F238E27FC236}">
                <a16:creationId xmlns:a16="http://schemas.microsoft.com/office/drawing/2014/main" id="{88D1F3F9-9A01-1840-BD92-36E0EE0DD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1001" y="3836034"/>
            <a:ext cx="485042" cy="446239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BD72547-B9EE-4D4B-B916-9ED5096B1F99}"/>
              </a:ext>
            </a:extLst>
          </p:cNvPr>
          <p:cNvSpPr/>
          <p:nvPr/>
        </p:nvSpPr>
        <p:spPr>
          <a:xfrm>
            <a:off x="4487649" y="3586482"/>
            <a:ext cx="5741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INVOKE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27D9CD3-77EC-2A43-8152-867AA7C3A40A}"/>
              </a:ext>
            </a:extLst>
          </p:cNvPr>
          <p:cNvSpPr/>
          <p:nvPr/>
        </p:nvSpPr>
        <p:spPr>
          <a:xfrm>
            <a:off x="6686469" y="3574112"/>
            <a:ext cx="5501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2E28183-1F66-6F4D-B227-65868466A923}"/>
              </a:ext>
            </a:extLst>
          </p:cNvPr>
          <p:cNvSpPr/>
          <p:nvPr/>
        </p:nvSpPr>
        <p:spPr>
          <a:xfrm>
            <a:off x="4480731" y="4120406"/>
            <a:ext cx="6110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RETURN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D855FE3-BD3A-254F-B4A9-F7EBDB478131}"/>
              </a:ext>
            </a:extLst>
          </p:cNvPr>
          <p:cNvSpPr/>
          <p:nvPr/>
        </p:nvSpPr>
        <p:spPr>
          <a:xfrm>
            <a:off x="6683305" y="4134456"/>
            <a:ext cx="5902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RESULT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C516A73-862A-8C44-ADA6-01A6DBD3FA9F}"/>
              </a:ext>
            </a:extLst>
          </p:cNvPr>
          <p:cNvSpPr/>
          <p:nvPr/>
        </p:nvSpPr>
        <p:spPr>
          <a:xfrm>
            <a:off x="8462626" y="2880139"/>
            <a:ext cx="13627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i="1" dirty="0">
                <a:solidFill>
                  <a:schemeClr val="bg1"/>
                </a:solidFill>
              </a:rPr>
              <a:t>AWS</a:t>
            </a:r>
          </a:p>
        </p:txBody>
      </p:sp>
      <p:sp>
        <p:nvSpPr>
          <p:cNvPr id="84" name="Left-Right Arrow 83">
            <a:extLst>
              <a:ext uri="{FF2B5EF4-FFF2-40B4-BE49-F238E27FC236}">
                <a16:creationId xmlns:a16="http://schemas.microsoft.com/office/drawing/2014/main" id="{7DA01C6E-7332-C648-AD64-D90C224BC5E1}"/>
              </a:ext>
            </a:extLst>
          </p:cNvPr>
          <p:cNvSpPr/>
          <p:nvPr/>
        </p:nvSpPr>
        <p:spPr>
          <a:xfrm>
            <a:off x="7985275" y="4006791"/>
            <a:ext cx="145678" cy="81935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1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/>
          <p:nvPr/>
        </p:nvSpPr>
        <p:spPr>
          <a:xfrm rot="10800000">
            <a:off x="5511050" y="190293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 rot="10800000">
            <a:off x="5511050" y="2606325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 rot="10800000">
            <a:off x="5511050" y="330968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Now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7903950" y="18494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7903950" y="255082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8021111" y="2667988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8009275" y="1985963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450" name="Google Shape;450;p27"/>
          <p:cNvSpPr/>
          <p:nvPr/>
        </p:nvSpPr>
        <p:spPr>
          <a:xfrm>
            <a:off x="7903950" y="3252175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4" name="Google Shape;454;p27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27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SERVERLESS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3" name="Google Shape;553;p27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HIGHLY SCALABLE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4" name="Google Shape;554;p27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HIGHLY AVAILABLE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120" name="Google Shape;5369;p46">
            <a:extLst>
              <a:ext uri="{FF2B5EF4-FFF2-40B4-BE49-F238E27FC236}">
                <a16:creationId xmlns:a16="http://schemas.microsoft.com/office/drawing/2014/main" id="{9AE63A30-0361-B74B-B0B5-6A719E003131}"/>
              </a:ext>
            </a:extLst>
          </p:cNvPr>
          <p:cNvSpPr/>
          <p:nvPr/>
        </p:nvSpPr>
        <p:spPr>
          <a:xfrm>
            <a:off x="7968415" y="3348765"/>
            <a:ext cx="294957" cy="230399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031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ubtitle 1">
            <a:extLst>
              <a:ext uri="{FF2B5EF4-FFF2-40B4-BE49-F238E27FC236}">
                <a16:creationId xmlns:a16="http://schemas.microsoft.com/office/drawing/2014/main" id="{C0F6D235-7086-124E-A89B-46A4D0CC58BC}"/>
              </a:ext>
            </a:extLst>
          </p:cNvPr>
          <p:cNvSpPr txBox="1">
            <a:spLocks/>
          </p:cNvSpPr>
          <p:nvPr/>
        </p:nvSpPr>
        <p:spPr>
          <a:xfrm>
            <a:off x="933321" y="1953438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Clr>
                <a:srgbClr val="FFFFFF"/>
              </a:buClr>
              <a:buSzPts val="1100"/>
            </a:pPr>
            <a:r>
              <a:rPr lang="en-US" sz="1100" dirty="0">
                <a:solidFill>
                  <a:srgbClr val="47FFD5"/>
                </a:solidFill>
                <a:latin typeface="Roboto Light"/>
                <a:ea typeface="Roboto Light"/>
                <a:sym typeface="Roboto Light"/>
              </a:rPr>
              <a:t>Eliminates responsibility on user to get it right</a:t>
            </a:r>
          </a:p>
        </p:txBody>
      </p:sp>
      <p:sp>
        <p:nvSpPr>
          <p:cNvPr id="122" name="Title 4">
            <a:extLst>
              <a:ext uri="{FF2B5EF4-FFF2-40B4-BE49-F238E27FC236}">
                <a16:creationId xmlns:a16="http://schemas.microsoft.com/office/drawing/2014/main" id="{81F51FF9-6A84-2343-9299-638BCACBEC0A}"/>
              </a:ext>
            </a:extLst>
          </p:cNvPr>
          <p:cNvSpPr txBox="1">
            <a:spLocks/>
          </p:cNvSpPr>
          <p:nvPr/>
        </p:nvSpPr>
        <p:spPr>
          <a:xfrm>
            <a:off x="933321" y="1887863"/>
            <a:ext cx="19827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</a:rPr>
              <a:t>Reliable</a:t>
            </a:r>
          </a:p>
        </p:txBody>
      </p:sp>
      <p:sp>
        <p:nvSpPr>
          <p:cNvPr id="123" name="Subtitle 3">
            <a:extLst>
              <a:ext uri="{FF2B5EF4-FFF2-40B4-BE49-F238E27FC236}">
                <a16:creationId xmlns:a16="http://schemas.microsoft.com/office/drawing/2014/main" id="{3FE1752B-C0B3-4D41-8463-024F33DCC961}"/>
              </a:ext>
            </a:extLst>
          </p:cNvPr>
          <p:cNvSpPr txBox="1">
            <a:spLocks/>
          </p:cNvSpPr>
          <p:nvPr/>
        </p:nvSpPr>
        <p:spPr>
          <a:xfrm>
            <a:off x="3007113" y="2621721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457200" indent="-342900">
              <a:buClr>
                <a:srgbClr val="FFFFFF"/>
              </a:buClr>
              <a:buFont typeface="Arial"/>
            </a:pPr>
            <a:r>
              <a:rPr lang="en-US" dirty="0">
                <a:solidFill>
                  <a:srgbClr val="47FFD5"/>
                </a:solidFill>
                <a:latin typeface="Roboto Light"/>
                <a:ea typeface="Roboto Light"/>
                <a:cs typeface="Arial"/>
                <a:sym typeface="Arial"/>
              </a:rPr>
              <a:t>Inconsistent data is filtered out by Lambda</a:t>
            </a:r>
          </a:p>
        </p:txBody>
      </p:sp>
      <p:sp>
        <p:nvSpPr>
          <p:cNvPr id="124" name="Title 6">
            <a:extLst>
              <a:ext uri="{FF2B5EF4-FFF2-40B4-BE49-F238E27FC236}">
                <a16:creationId xmlns:a16="http://schemas.microsoft.com/office/drawing/2014/main" id="{639FD179-2F41-F94A-9E2A-5CC0E46BA4A0}"/>
              </a:ext>
            </a:extLst>
          </p:cNvPr>
          <p:cNvSpPr txBox="1">
            <a:spLocks/>
          </p:cNvSpPr>
          <p:nvPr/>
        </p:nvSpPr>
        <p:spPr>
          <a:xfrm>
            <a:off x="3007113" y="2458046"/>
            <a:ext cx="1982700" cy="196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Roboto Black"/>
                <a:ea typeface="Roboto Black"/>
                <a:sym typeface="Roboto Black"/>
              </a:rPr>
              <a:t>Consistent</a:t>
            </a:r>
          </a:p>
        </p:txBody>
      </p:sp>
      <p:sp>
        <p:nvSpPr>
          <p:cNvPr id="125" name="Subtitle 2">
            <a:extLst>
              <a:ext uri="{FF2B5EF4-FFF2-40B4-BE49-F238E27FC236}">
                <a16:creationId xmlns:a16="http://schemas.microsoft.com/office/drawing/2014/main" id="{BC763DED-D077-3743-A5B7-23F575D7CEAE}"/>
              </a:ext>
            </a:extLst>
          </p:cNvPr>
          <p:cNvSpPr txBox="1">
            <a:spLocks/>
          </p:cNvSpPr>
          <p:nvPr/>
        </p:nvSpPr>
        <p:spPr>
          <a:xfrm>
            <a:off x="1012936" y="3437159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457200" indent="-342900">
              <a:buClr>
                <a:srgbClr val="FFFFFF"/>
              </a:buClr>
            </a:pPr>
            <a:r>
              <a:rPr lang="en-US" dirty="0">
                <a:solidFill>
                  <a:srgbClr val="47FFD5"/>
                </a:solidFill>
                <a:latin typeface="Roboto Light"/>
                <a:ea typeface="Roboto Light"/>
                <a:cs typeface="Arial"/>
              </a:rPr>
              <a:t>Changes lend themselves to a better experience</a:t>
            </a:r>
          </a:p>
        </p:txBody>
      </p:sp>
      <p:sp>
        <p:nvSpPr>
          <p:cNvPr id="126" name="Title 5">
            <a:extLst>
              <a:ext uri="{FF2B5EF4-FFF2-40B4-BE49-F238E27FC236}">
                <a16:creationId xmlns:a16="http://schemas.microsoft.com/office/drawing/2014/main" id="{7E49B804-B300-0048-8B27-E765A586D7C1}"/>
              </a:ext>
            </a:extLst>
          </p:cNvPr>
          <p:cNvSpPr txBox="1">
            <a:spLocks/>
          </p:cNvSpPr>
          <p:nvPr/>
        </p:nvSpPr>
        <p:spPr>
          <a:xfrm>
            <a:off x="1012935" y="3339059"/>
            <a:ext cx="1894417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>
              <a:buSzPts val="1200"/>
            </a:pPr>
            <a:r>
              <a:rPr lang="en-US" sz="1200" dirty="0"/>
              <a:t>Improved UX</a:t>
            </a:r>
          </a:p>
        </p:txBody>
      </p:sp>
      <p:grpSp>
        <p:nvGrpSpPr>
          <p:cNvPr id="127" name="Google Shape;4042;p44">
            <a:extLst>
              <a:ext uri="{FF2B5EF4-FFF2-40B4-BE49-F238E27FC236}">
                <a16:creationId xmlns:a16="http://schemas.microsoft.com/office/drawing/2014/main" id="{2BAF27F8-39EE-AA4B-A996-D1B505A7FCC3}"/>
              </a:ext>
            </a:extLst>
          </p:cNvPr>
          <p:cNvGrpSpPr/>
          <p:nvPr/>
        </p:nvGrpSpPr>
        <p:grpSpPr>
          <a:xfrm rot="1497516">
            <a:off x="2841696" y="2140996"/>
            <a:ext cx="480170" cy="196200"/>
            <a:chOff x="4920150" y="1977875"/>
            <a:chExt cx="68525" cy="33800"/>
          </a:xfrm>
          <a:solidFill>
            <a:schemeClr val="bg1"/>
          </a:solidFill>
        </p:grpSpPr>
        <p:sp>
          <p:nvSpPr>
            <p:cNvPr id="128" name="Google Shape;4043;p44">
              <a:extLst>
                <a:ext uri="{FF2B5EF4-FFF2-40B4-BE49-F238E27FC236}">
                  <a16:creationId xmlns:a16="http://schemas.microsoft.com/office/drawing/2014/main" id="{C4806EA0-F097-BC4E-A438-91E6CC624072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044;p44">
              <a:extLst>
                <a:ext uri="{FF2B5EF4-FFF2-40B4-BE49-F238E27FC236}">
                  <a16:creationId xmlns:a16="http://schemas.microsoft.com/office/drawing/2014/main" id="{E5DAB0F9-040C-3246-B8BD-F90A94DA81CE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045;p44">
              <a:extLst>
                <a:ext uri="{FF2B5EF4-FFF2-40B4-BE49-F238E27FC236}">
                  <a16:creationId xmlns:a16="http://schemas.microsoft.com/office/drawing/2014/main" id="{3EEA8020-17E8-BB41-B691-348172804F02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4042;p44">
            <a:extLst>
              <a:ext uri="{FF2B5EF4-FFF2-40B4-BE49-F238E27FC236}">
                <a16:creationId xmlns:a16="http://schemas.microsoft.com/office/drawing/2014/main" id="{C0C3E53D-E5F7-134E-B408-C064E435431B}"/>
              </a:ext>
            </a:extLst>
          </p:cNvPr>
          <p:cNvGrpSpPr/>
          <p:nvPr/>
        </p:nvGrpSpPr>
        <p:grpSpPr>
          <a:xfrm rot="20102484" flipH="1">
            <a:off x="2841696" y="3179640"/>
            <a:ext cx="480170" cy="196200"/>
            <a:chOff x="4920150" y="1977875"/>
            <a:chExt cx="68525" cy="33800"/>
          </a:xfrm>
          <a:solidFill>
            <a:schemeClr val="bg1"/>
          </a:solidFill>
        </p:grpSpPr>
        <p:sp>
          <p:nvSpPr>
            <p:cNvPr id="132" name="Google Shape;4043;p44">
              <a:extLst>
                <a:ext uri="{FF2B5EF4-FFF2-40B4-BE49-F238E27FC236}">
                  <a16:creationId xmlns:a16="http://schemas.microsoft.com/office/drawing/2014/main" id="{C9B22849-A65C-B946-A859-30CA9C4C530F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044;p44">
              <a:extLst>
                <a:ext uri="{FF2B5EF4-FFF2-40B4-BE49-F238E27FC236}">
                  <a16:creationId xmlns:a16="http://schemas.microsoft.com/office/drawing/2014/main" id="{A4D8BF2B-C610-F54F-9C33-5AA00521198C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045;p44">
              <a:extLst>
                <a:ext uri="{FF2B5EF4-FFF2-40B4-BE49-F238E27FC236}">
                  <a16:creationId xmlns:a16="http://schemas.microsoft.com/office/drawing/2014/main" id="{1BCC43A3-0707-3642-AEE2-F46AAE63AB8F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Blink and you’ll miss it</a:t>
            </a:r>
            <a:endParaRPr dirty="0"/>
          </a:p>
        </p:txBody>
      </p:sp>
      <p:cxnSp>
        <p:nvCxnSpPr>
          <p:cNvPr id="742" name="Google Shape;742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Weatherly-Demo.mov" descr="Weatherly-Demo.mov">
            <a:hlinkClick r:id="" action="ppaction://media"/>
            <a:extLst>
              <a:ext uri="{FF2B5EF4-FFF2-40B4-BE49-F238E27FC236}">
                <a16:creationId xmlns:a16="http://schemas.microsoft.com/office/drawing/2014/main" id="{E61DDBF4-5BEB-1C4F-A33B-F83D61353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4413" y="1664194"/>
            <a:ext cx="5595174" cy="2916096"/>
          </a:xfrm>
          <a:prstGeom prst="rect">
            <a:avLst/>
          </a:prstGeom>
        </p:spPr>
      </p:pic>
      <p:sp>
        <p:nvSpPr>
          <p:cNvPr id="48" name="Google Shape;663;p32">
            <a:extLst>
              <a:ext uri="{FF2B5EF4-FFF2-40B4-BE49-F238E27FC236}">
                <a16:creationId xmlns:a16="http://schemas.microsoft.com/office/drawing/2014/main" id="{29019C5D-668C-DE46-899C-25873D8367AC}"/>
              </a:ext>
            </a:extLst>
          </p:cNvPr>
          <p:cNvSpPr/>
          <p:nvPr/>
        </p:nvSpPr>
        <p:spPr>
          <a:xfrm>
            <a:off x="1450429" y="1400878"/>
            <a:ext cx="6175578" cy="4103539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6966</TotalTime>
  <Words>363</Words>
  <Application>Microsoft Macintosh PowerPoint</Application>
  <PresentationFormat>On-screen Show (16:9)</PresentationFormat>
  <Paragraphs>97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 Black</vt:lpstr>
      <vt:lpstr>Bree Serif</vt:lpstr>
      <vt:lpstr>Roboto Light</vt:lpstr>
      <vt:lpstr>Roboto Thin</vt:lpstr>
      <vt:lpstr>Arial</vt:lpstr>
      <vt:lpstr>Roboto Mono Thin</vt:lpstr>
      <vt:lpstr>WEB PROPOSAL</vt:lpstr>
      <vt:lpstr>WEATHERLY</vt:lpstr>
      <vt:lpstr>About Me</vt:lpstr>
      <vt:lpstr>What I learned</vt:lpstr>
      <vt:lpstr>ABOUT THE PROJECT</vt:lpstr>
      <vt:lpstr>INITIAL ARCHITECTURE</vt:lpstr>
      <vt:lpstr>Then</vt:lpstr>
      <vt:lpstr>FINAL ARCHITECTURE</vt:lpstr>
      <vt:lpstr>Now</vt:lpstr>
      <vt:lpstr>Blink and you’ll miss it</vt:lpstr>
      <vt:lpstr>THE TEAM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Weatherly</dc:title>
  <cp:lastModifiedBy>Hugo De Moraes</cp:lastModifiedBy>
  <cp:revision>52</cp:revision>
  <dcterms:modified xsi:type="dcterms:W3CDTF">2020-05-22T02:38:49Z</dcterms:modified>
</cp:coreProperties>
</file>